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3"/>
  </p:notesMasterIdLst>
  <p:handoutMasterIdLst>
    <p:handoutMasterId r:id="rId14"/>
  </p:handoutMasterIdLst>
  <p:sldIdLst>
    <p:sldId id="256" r:id="rId5"/>
    <p:sldId id="258" r:id="rId6"/>
    <p:sldId id="261" r:id="rId7"/>
    <p:sldId id="259" r:id="rId8"/>
    <p:sldId id="260" r:id="rId9"/>
    <p:sldId id="262" r:id="rId10"/>
    <p:sldId id="263" r:id="rId11"/>
    <p:sldId id="264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03350"/>
    <a:srgbClr val="0C4360"/>
    <a:srgbClr val="1B6872"/>
    <a:srgbClr val="63B7C6"/>
    <a:srgbClr val="002136"/>
    <a:srgbClr val="0C75AC"/>
    <a:srgbClr val="00243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0" d="100"/>
          <a:sy n="80" d="100"/>
        </p:scale>
        <p:origin x="58" y="11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4" d="100"/>
          <a:sy n="84" d="100"/>
        </p:scale>
        <p:origin x="3828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E62FF6B6-4F8A-40F7-B5F4-FC3996824D7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910A999-F365-48DF-976A-0517FE04544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CA5457B-CDAE-4DEB-AEC8-C82DE2312E37}" type="datetimeFigureOut">
              <a:rPr lang="en-US" smtClean="0"/>
              <a:t>11/5/2023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8735C90-ADBF-4B9E-BE88-E1C8F83EB4D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2506A01-6D0A-45EF-A584-05A3361D66F7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31430A-4AA4-45C8-AC23-CD6B61C41A4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99009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noProof="0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0B78EA-28CE-41D8-9043-90E391E5F567}" type="datetimeFigureOut">
              <a:rPr lang="en-US" noProof="0" smtClean="0"/>
              <a:t>11/5/2023</a:t>
            </a:fld>
            <a:endParaRPr lang="en-US" noProof="0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34D747-9380-41EE-9946-EC9EC0CA5D1E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8277271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>
            <a:extLst>
              <a:ext uri="{FF2B5EF4-FFF2-40B4-BE49-F238E27FC236}">
                <a16:creationId xmlns:a16="http://schemas.microsoft.com/office/drawing/2014/main" id="{6E739168-A5E8-443A-B392-7AD4CF8977AD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4CA15AFD-4983-47DD-9ED0-D3B27E5A096F}"/>
              </a:ext>
            </a:extLst>
          </p:cNvPr>
          <p:cNvGrpSpPr/>
          <p:nvPr userDrawn="1"/>
        </p:nvGrpSpPr>
        <p:grpSpPr>
          <a:xfrm>
            <a:off x="-1604709" y="-3756"/>
            <a:ext cx="13796710" cy="6861756"/>
            <a:chOff x="-1604709" y="-3756"/>
            <a:chExt cx="13796710" cy="6861756"/>
          </a:xfrm>
        </p:grpSpPr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2222D5E2-E9B4-4180-98B8-4E514C9ADB28}"/>
                </a:ext>
              </a:extLst>
            </p:cNvPr>
            <p:cNvGrpSpPr/>
            <p:nvPr/>
          </p:nvGrpSpPr>
          <p:grpSpPr>
            <a:xfrm>
              <a:off x="-16298" y="0"/>
              <a:ext cx="12208299" cy="6858000"/>
              <a:chOff x="-16298" y="0"/>
              <a:chExt cx="12208299" cy="6858000"/>
            </a:xfrm>
          </p:grpSpPr>
          <p:sp>
            <p:nvSpPr>
              <p:cNvPr id="15" name="Freeform: Shape 14">
                <a:extLst>
                  <a:ext uri="{FF2B5EF4-FFF2-40B4-BE49-F238E27FC236}">
                    <a16:creationId xmlns:a16="http://schemas.microsoft.com/office/drawing/2014/main" id="{41E10E1E-5268-4F03-BA64-07E19DE26739}"/>
                  </a:ext>
                </a:extLst>
              </p:cNvPr>
              <p:cNvSpPr/>
              <p:nvPr/>
            </p:nvSpPr>
            <p:spPr>
              <a:xfrm flipH="1">
                <a:off x="-16297" y="0"/>
                <a:ext cx="12208298" cy="6858000"/>
              </a:xfrm>
              <a:custGeom>
                <a:avLst/>
                <a:gdLst>
                  <a:gd name="connsiteX0" fmla="*/ 8574289 w 12208298"/>
                  <a:gd name="connsiteY0" fmla="*/ 0 h 6858000"/>
                  <a:gd name="connsiteX1" fmla="*/ 0 w 12208298"/>
                  <a:gd name="connsiteY1" fmla="*/ 0 h 6858000"/>
                  <a:gd name="connsiteX2" fmla="*/ 0 w 12208298"/>
                  <a:gd name="connsiteY2" fmla="*/ 6858000 h 6858000"/>
                  <a:gd name="connsiteX3" fmla="*/ 532109 w 12208298"/>
                  <a:gd name="connsiteY3" fmla="*/ 6858000 h 6858000"/>
                  <a:gd name="connsiteX4" fmla="*/ 11495317 w 12208298"/>
                  <a:gd name="connsiteY4" fmla="*/ 6858000 h 6858000"/>
                  <a:gd name="connsiteX5" fmla="*/ 12208298 w 12208298"/>
                  <a:gd name="connsiteY5" fmla="*/ 6858000 h 6858000"/>
                  <a:gd name="connsiteX6" fmla="*/ 12208298 w 12208298"/>
                  <a:gd name="connsiteY6" fmla="*/ 3146781 h 6858000"/>
                  <a:gd name="connsiteX7" fmla="*/ 10353284 w 12208298"/>
                  <a:gd name="connsiteY7" fmla="*/ 1291767 h 6858000"/>
                  <a:gd name="connsiteX8" fmla="*/ 9866056 w 12208298"/>
                  <a:gd name="connsiteY8" fmla="*/ 1291767 h 6858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2208298" h="6858000">
                    <a:moveTo>
                      <a:pt x="8574289" y="0"/>
                    </a:moveTo>
                    <a:lnTo>
                      <a:pt x="0" y="0"/>
                    </a:lnTo>
                    <a:lnTo>
                      <a:pt x="0" y="6858000"/>
                    </a:lnTo>
                    <a:lnTo>
                      <a:pt x="532109" y="6858000"/>
                    </a:lnTo>
                    <a:lnTo>
                      <a:pt x="11495317" y="6858000"/>
                    </a:lnTo>
                    <a:lnTo>
                      <a:pt x="12208298" y="6858000"/>
                    </a:lnTo>
                    <a:lnTo>
                      <a:pt x="12208298" y="3146781"/>
                    </a:lnTo>
                    <a:lnTo>
                      <a:pt x="10353284" y="1291767"/>
                    </a:lnTo>
                    <a:lnTo>
                      <a:pt x="9866056" y="1291767"/>
                    </a:lnTo>
                    <a:close/>
                  </a:path>
                </a:pathLst>
              </a:custGeom>
              <a:solidFill>
                <a:schemeClr val="accent2">
                  <a:alpha val="74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noProof="0" dirty="0"/>
              </a:p>
            </p:txBody>
          </p:sp>
          <p:sp>
            <p:nvSpPr>
              <p:cNvPr id="16" name="Freeform: Shape 15">
                <a:extLst>
                  <a:ext uri="{FF2B5EF4-FFF2-40B4-BE49-F238E27FC236}">
                    <a16:creationId xmlns:a16="http://schemas.microsoft.com/office/drawing/2014/main" id="{B989C45D-BDFF-418F-BE79-03FF70015770}"/>
                  </a:ext>
                </a:extLst>
              </p:cNvPr>
              <p:cNvSpPr/>
              <p:nvPr/>
            </p:nvSpPr>
            <p:spPr>
              <a:xfrm rot="5400000" flipH="1" flipV="1">
                <a:off x="2667000" y="-2667001"/>
                <a:ext cx="6858000" cy="12192002"/>
              </a:xfrm>
              <a:custGeom>
                <a:avLst/>
                <a:gdLst>
                  <a:gd name="connsiteX0" fmla="*/ 6858000 w 6858000"/>
                  <a:gd name="connsiteY0" fmla="*/ 3871658 h 12192002"/>
                  <a:gd name="connsiteX1" fmla="*/ 6858000 w 6858000"/>
                  <a:gd name="connsiteY1" fmla="*/ 12192002 h 12192002"/>
                  <a:gd name="connsiteX2" fmla="*/ 5363029 w 6858000"/>
                  <a:gd name="connsiteY2" fmla="*/ 12192002 h 12192002"/>
                  <a:gd name="connsiteX3" fmla="*/ 5363029 w 6858000"/>
                  <a:gd name="connsiteY3" fmla="*/ 12192000 h 12192002"/>
                  <a:gd name="connsiteX4" fmla="*/ 0 w 6858000"/>
                  <a:gd name="connsiteY4" fmla="*/ 12192000 h 12192002"/>
                  <a:gd name="connsiteX5" fmla="*/ 0 w 6858000"/>
                  <a:gd name="connsiteY5" fmla="*/ 0 h 12192002"/>
                  <a:gd name="connsiteX6" fmla="*/ 3539398 w 6858000"/>
                  <a:gd name="connsiteY6" fmla="*/ 0 h 12192002"/>
                  <a:gd name="connsiteX7" fmla="*/ 5566229 w 6858000"/>
                  <a:gd name="connsiteY7" fmla="*/ 2026831 h 12192002"/>
                  <a:gd name="connsiteX8" fmla="*/ 5566229 w 6858000"/>
                  <a:gd name="connsiteY8" fmla="*/ 2575538 h 12192002"/>
                  <a:gd name="connsiteX9" fmla="*/ 6858000 w 6858000"/>
                  <a:gd name="connsiteY9" fmla="*/ 3871657 h 12192002"/>
                  <a:gd name="connsiteX10" fmla="*/ 5566229 w 6858000"/>
                  <a:gd name="connsiteY10" fmla="*/ 3871657 h 12192002"/>
                  <a:gd name="connsiteX11" fmla="*/ 5566229 w 6858000"/>
                  <a:gd name="connsiteY11" fmla="*/ 3871658 h 1219200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6858000" h="12192002">
                    <a:moveTo>
                      <a:pt x="6858000" y="3871658"/>
                    </a:moveTo>
                    <a:lnTo>
                      <a:pt x="6858000" y="12192002"/>
                    </a:lnTo>
                    <a:lnTo>
                      <a:pt x="5363029" y="12192002"/>
                    </a:lnTo>
                    <a:lnTo>
                      <a:pt x="5363029" y="12192000"/>
                    </a:lnTo>
                    <a:lnTo>
                      <a:pt x="0" y="12192000"/>
                    </a:lnTo>
                    <a:lnTo>
                      <a:pt x="0" y="0"/>
                    </a:lnTo>
                    <a:lnTo>
                      <a:pt x="3539398" y="0"/>
                    </a:lnTo>
                    <a:lnTo>
                      <a:pt x="5566229" y="2026831"/>
                    </a:lnTo>
                    <a:lnTo>
                      <a:pt x="5566229" y="2575538"/>
                    </a:lnTo>
                    <a:lnTo>
                      <a:pt x="6858000" y="3871657"/>
                    </a:lnTo>
                    <a:lnTo>
                      <a:pt x="5566229" y="3871657"/>
                    </a:lnTo>
                    <a:lnTo>
                      <a:pt x="5566229" y="3871658"/>
                    </a:lnTo>
                    <a:close/>
                  </a:path>
                </a:pathLst>
              </a:custGeom>
              <a:pattFill prst="wdDnDiag">
                <a:fgClr>
                  <a:schemeClr val="accent1"/>
                </a:fgClr>
                <a:bgClr>
                  <a:schemeClr val="accent2"/>
                </a:bgClr>
              </a:patt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noProof="0" dirty="0"/>
              </a:p>
            </p:txBody>
          </p:sp>
          <p:sp>
            <p:nvSpPr>
              <p:cNvPr id="17" name="Right Triangle 16">
                <a:extLst>
                  <a:ext uri="{FF2B5EF4-FFF2-40B4-BE49-F238E27FC236}">
                    <a16:creationId xmlns:a16="http://schemas.microsoft.com/office/drawing/2014/main" id="{8DCD5806-2A2F-4ABF-8057-245681C498E6}"/>
                  </a:ext>
                </a:extLst>
              </p:cNvPr>
              <p:cNvSpPr/>
              <p:nvPr/>
            </p:nvSpPr>
            <p:spPr>
              <a:xfrm rot="16200000" flipH="1" flipV="1">
                <a:off x="24625" y="-4746"/>
                <a:ext cx="2819399" cy="2828891"/>
              </a:xfrm>
              <a:prstGeom prst="rtTriangle">
                <a:avLst/>
              </a:prstGeom>
              <a:solidFill>
                <a:schemeClr val="accent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noProof="0" dirty="0"/>
              </a:p>
            </p:txBody>
          </p:sp>
          <p:sp>
            <p:nvSpPr>
              <p:cNvPr id="18" name="Right Triangle 17">
                <a:extLst>
                  <a:ext uri="{FF2B5EF4-FFF2-40B4-BE49-F238E27FC236}">
                    <a16:creationId xmlns:a16="http://schemas.microsoft.com/office/drawing/2014/main" id="{3A93038F-E9E4-4FFD-B3DF-28DB7C2C1490}"/>
                  </a:ext>
                </a:extLst>
              </p:cNvPr>
              <p:cNvSpPr/>
              <p:nvPr/>
            </p:nvSpPr>
            <p:spPr>
              <a:xfrm rot="16200000" flipH="1" flipV="1">
                <a:off x="4418" y="-4422"/>
                <a:ext cx="2627088" cy="2635933"/>
              </a:xfrm>
              <a:prstGeom prst="rtTriangle">
                <a:avLst/>
              </a:prstGeom>
              <a:pattFill prst="dkHorz">
                <a:fgClr>
                  <a:schemeClr val="accent1"/>
                </a:fgClr>
                <a:bgClr>
                  <a:schemeClr val="accent2"/>
                </a:bgClr>
              </a:patt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noProof="0" dirty="0"/>
              </a:p>
            </p:txBody>
          </p:sp>
          <p:sp>
            <p:nvSpPr>
              <p:cNvPr id="19" name="Right Triangle 18">
                <a:extLst>
                  <a:ext uri="{FF2B5EF4-FFF2-40B4-BE49-F238E27FC236}">
                    <a16:creationId xmlns:a16="http://schemas.microsoft.com/office/drawing/2014/main" id="{5DEA1E02-BBD0-4AE3-AF22-433B90272178}"/>
                  </a:ext>
                </a:extLst>
              </p:cNvPr>
              <p:cNvSpPr/>
              <p:nvPr/>
            </p:nvSpPr>
            <p:spPr>
              <a:xfrm rot="16200000" flipH="1" flipV="1">
                <a:off x="-12263" y="-4034"/>
                <a:ext cx="2397087" cy="2405158"/>
              </a:xfrm>
              <a:prstGeom prst="rtTriangle">
                <a:avLst/>
              </a:prstGeom>
              <a:solidFill>
                <a:schemeClr val="accent2">
                  <a:alpha val="48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noProof="0" dirty="0"/>
              </a:p>
            </p:txBody>
          </p:sp>
          <p:sp>
            <p:nvSpPr>
              <p:cNvPr id="20" name="Freeform: Shape 19">
                <a:extLst>
                  <a:ext uri="{FF2B5EF4-FFF2-40B4-BE49-F238E27FC236}">
                    <a16:creationId xmlns:a16="http://schemas.microsoft.com/office/drawing/2014/main" id="{0027A677-9ACB-4264-B148-4806678FB83F}"/>
                  </a:ext>
                </a:extLst>
              </p:cNvPr>
              <p:cNvSpPr/>
              <p:nvPr/>
            </p:nvSpPr>
            <p:spPr>
              <a:xfrm rot="5400000" flipH="1" flipV="1">
                <a:off x="2667000" y="-2667001"/>
                <a:ext cx="6858000" cy="12192002"/>
              </a:xfrm>
              <a:custGeom>
                <a:avLst/>
                <a:gdLst>
                  <a:gd name="connsiteX0" fmla="*/ 6858000 w 6858000"/>
                  <a:gd name="connsiteY0" fmla="*/ 3871658 h 12192002"/>
                  <a:gd name="connsiteX1" fmla="*/ 6858000 w 6858000"/>
                  <a:gd name="connsiteY1" fmla="*/ 12192002 h 12192002"/>
                  <a:gd name="connsiteX2" fmla="*/ 5363029 w 6858000"/>
                  <a:gd name="connsiteY2" fmla="*/ 12192002 h 12192002"/>
                  <a:gd name="connsiteX3" fmla="*/ 5363029 w 6858000"/>
                  <a:gd name="connsiteY3" fmla="*/ 12192000 h 12192002"/>
                  <a:gd name="connsiteX4" fmla="*/ 0 w 6858000"/>
                  <a:gd name="connsiteY4" fmla="*/ 12192000 h 12192002"/>
                  <a:gd name="connsiteX5" fmla="*/ 0 w 6858000"/>
                  <a:gd name="connsiteY5" fmla="*/ 0 h 12192002"/>
                  <a:gd name="connsiteX6" fmla="*/ 3539398 w 6858000"/>
                  <a:gd name="connsiteY6" fmla="*/ 0 h 12192002"/>
                  <a:gd name="connsiteX7" fmla="*/ 5566229 w 6858000"/>
                  <a:gd name="connsiteY7" fmla="*/ 2026831 h 12192002"/>
                  <a:gd name="connsiteX8" fmla="*/ 5566229 w 6858000"/>
                  <a:gd name="connsiteY8" fmla="*/ 2575538 h 12192002"/>
                  <a:gd name="connsiteX9" fmla="*/ 6858000 w 6858000"/>
                  <a:gd name="connsiteY9" fmla="*/ 3871657 h 12192002"/>
                  <a:gd name="connsiteX10" fmla="*/ 5566229 w 6858000"/>
                  <a:gd name="connsiteY10" fmla="*/ 3871657 h 12192002"/>
                  <a:gd name="connsiteX11" fmla="*/ 5566229 w 6858000"/>
                  <a:gd name="connsiteY11" fmla="*/ 3871658 h 1219200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6858000" h="12192002">
                    <a:moveTo>
                      <a:pt x="6858000" y="3871658"/>
                    </a:moveTo>
                    <a:lnTo>
                      <a:pt x="6858000" y="12192002"/>
                    </a:lnTo>
                    <a:lnTo>
                      <a:pt x="5363029" y="12192002"/>
                    </a:lnTo>
                    <a:lnTo>
                      <a:pt x="5363029" y="12192000"/>
                    </a:lnTo>
                    <a:lnTo>
                      <a:pt x="0" y="12192000"/>
                    </a:lnTo>
                    <a:lnTo>
                      <a:pt x="0" y="0"/>
                    </a:lnTo>
                    <a:lnTo>
                      <a:pt x="3539398" y="0"/>
                    </a:lnTo>
                    <a:lnTo>
                      <a:pt x="5566229" y="2026831"/>
                    </a:lnTo>
                    <a:lnTo>
                      <a:pt x="5566229" y="2575538"/>
                    </a:lnTo>
                    <a:lnTo>
                      <a:pt x="6858000" y="3871657"/>
                    </a:lnTo>
                    <a:lnTo>
                      <a:pt x="5566229" y="3871657"/>
                    </a:lnTo>
                    <a:lnTo>
                      <a:pt x="5566229" y="3871658"/>
                    </a:lnTo>
                    <a:close/>
                  </a:path>
                </a:pathLst>
              </a:custGeom>
              <a:solidFill>
                <a:schemeClr val="accent1">
                  <a:lumMod val="50000"/>
                  <a:alpha val="9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noProof="0" dirty="0"/>
              </a:p>
            </p:txBody>
          </p:sp>
        </p:grpSp>
        <p:sp>
          <p:nvSpPr>
            <p:cNvPr id="9" name="Freeform: Shape 12">
              <a:extLst>
                <a:ext uri="{FF2B5EF4-FFF2-40B4-BE49-F238E27FC236}">
                  <a16:creationId xmlns:a16="http://schemas.microsoft.com/office/drawing/2014/main" id="{E3AAB79D-382D-4A95-965E-526B6A681DA7}"/>
                </a:ext>
              </a:extLst>
            </p:cNvPr>
            <p:cNvSpPr/>
            <p:nvPr/>
          </p:nvSpPr>
          <p:spPr>
            <a:xfrm rot="18900000" flipH="1">
              <a:off x="-1604709" y="1397837"/>
              <a:ext cx="3211378" cy="3211378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C0A22127-2B4A-4B15-B0A9-F019A30347A1}"/>
                </a:ext>
              </a:extLst>
            </p:cNvPr>
            <p:cNvSpPr/>
            <p:nvPr/>
          </p:nvSpPr>
          <p:spPr>
            <a:xfrm rot="18900000">
              <a:off x="-861777" y="-3756"/>
              <a:ext cx="2676646" cy="1356876"/>
            </a:xfrm>
            <a:custGeom>
              <a:avLst/>
              <a:gdLst>
                <a:gd name="connsiteX0" fmla="*/ 1319770 w 2676646"/>
                <a:gd name="connsiteY0" fmla="*/ 0 h 1356876"/>
                <a:gd name="connsiteX1" fmla="*/ 2676646 w 2676646"/>
                <a:gd name="connsiteY1" fmla="*/ 1356876 h 1356876"/>
                <a:gd name="connsiteX2" fmla="*/ 0 w 2676646"/>
                <a:gd name="connsiteY2" fmla="*/ 1356876 h 1356876"/>
                <a:gd name="connsiteX3" fmla="*/ 0 w 2676646"/>
                <a:gd name="connsiteY3" fmla="*/ 1319770 h 13568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676646" h="1356876">
                  <a:moveTo>
                    <a:pt x="1319770" y="0"/>
                  </a:moveTo>
                  <a:lnTo>
                    <a:pt x="2676646" y="1356876"/>
                  </a:lnTo>
                  <a:lnTo>
                    <a:pt x="0" y="1356876"/>
                  </a:lnTo>
                  <a:lnTo>
                    <a:pt x="0" y="1319770"/>
                  </a:lnTo>
                  <a:close/>
                </a:path>
              </a:pathLst>
            </a:custGeom>
            <a:pattFill prst="wdUpDiag">
              <a:fgClr>
                <a:schemeClr val="accent2"/>
              </a:fgClr>
              <a:bgClr>
                <a:schemeClr val="accent1"/>
              </a:bgClr>
            </a:patt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noProof="0" dirty="0"/>
            </a:p>
          </p:txBody>
        </p:sp>
        <p:sp>
          <p:nvSpPr>
            <p:cNvPr id="11" name="Freeform: Shape 12">
              <a:extLst>
                <a:ext uri="{FF2B5EF4-FFF2-40B4-BE49-F238E27FC236}">
                  <a16:creationId xmlns:a16="http://schemas.microsoft.com/office/drawing/2014/main" id="{F04D9FDC-1B67-4254-9535-CD32E81F0C3E}"/>
                </a:ext>
              </a:extLst>
            </p:cNvPr>
            <p:cNvSpPr/>
            <p:nvPr/>
          </p:nvSpPr>
          <p:spPr>
            <a:xfrm rot="13500000">
              <a:off x="-1226102" y="1737462"/>
              <a:ext cx="2416016" cy="2416016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pattFill prst="wdDnDiag">
              <a:fgClr>
                <a:schemeClr val="accent1">
                  <a:lumMod val="60000"/>
                  <a:lumOff val="40000"/>
                </a:schemeClr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grpSp>
          <p:nvGrpSpPr>
            <p:cNvPr id="12" name="Group 11">
              <a:extLst>
                <a:ext uri="{FF2B5EF4-FFF2-40B4-BE49-F238E27FC236}">
                  <a16:creationId xmlns:a16="http://schemas.microsoft.com/office/drawing/2014/main" id="{0A86C4EA-4CF8-4531-845D-4FCB1E2F7422}"/>
                </a:ext>
              </a:extLst>
            </p:cNvPr>
            <p:cNvGrpSpPr/>
            <p:nvPr/>
          </p:nvGrpSpPr>
          <p:grpSpPr>
            <a:xfrm>
              <a:off x="-760406" y="4672937"/>
              <a:ext cx="1520812" cy="1520812"/>
              <a:chOff x="-1604709" y="3012880"/>
              <a:chExt cx="3211378" cy="3211378"/>
            </a:xfrm>
          </p:grpSpPr>
          <p:sp>
            <p:nvSpPr>
              <p:cNvPr id="13" name="Freeform: Shape 12">
                <a:extLst>
                  <a:ext uri="{FF2B5EF4-FFF2-40B4-BE49-F238E27FC236}">
                    <a16:creationId xmlns:a16="http://schemas.microsoft.com/office/drawing/2014/main" id="{1101B195-C112-4D20-8D19-4D22479B150D}"/>
                  </a:ext>
                </a:extLst>
              </p:cNvPr>
              <p:cNvSpPr/>
              <p:nvPr/>
            </p:nvSpPr>
            <p:spPr>
              <a:xfrm rot="18900000" flipH="1">
                <a:off x="-1604709" y="3012880"/>
                <a:ext cx="3211378" cy="3211378"/>
              </a:xfrm>
              <a:custGeom>
                <a:avLst/>
                <a:gdLst>
                  <a:gd name="connsiteX0" fmla="*/ 754341 w 754341"/>
                  <a:gd name="connsiteY0" fmla="*/ 754341 h 754341"/>
                  <a:gd name="connsiteX1" fmla="*/ 0 w 754341"/>
                  <a:gd name="connsiteY1" fmla="*/ 754341 h 754341"/>
                  <a:gd name="connsiteX2" fmla="*/ 0 w 754341"/>
                  <a:gd name="connsiteY2" fmla="*/ 0 h 75434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754341" h="754341">
                    <a:moveTo>
                      <a:pt x="754341" y="754341"/>
                    </a:moveTo>
                    <a:lnTo>
                      <a:pt x="0" y="75434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1">
                  <a:lumMod val="50000"/>
                </a:schemeClr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noProof="0" dirty="0"/>
              </a:p>
            </p:txBody>
          </p:sp>
          <p:sp>
            <p:nvSpPr>
              <p:cNvPr id="14" name="Freeform: Shape 12">
                <a:extLst>
                  <a:ext uri="{FF2B5EF4-FFF2-40B4-BE49-F238E27FC236}">
                    <a16:creationId xmlns:a16="http://schemas.microsoft.com/office/drawing/2014/main" id="{CA755F1F-9955-4CBB-8F34-F7801CA44CE7}"/>
                  </a:ext>
                </a:extLst>
              </p:cNvPr>
              <p:cNvSpPr/>
              <p:nvPr/>
            </p:nvSpPr>
            <p:spPr>
              <a:xfrm rot="13500000">
                <a:off x="-1226102" y="3352505"/>
                <a:ext cx="2416016" cy="2416016"/>
              </a:xfrm>
              <a:custGeom>
                <a:avLst/>
                <a:gdLst>
                  <a:gd name="connsiteX0" fmla="*/ 754341 w 754341"/>
                  <a:gd name="connsiteY0" fmla="*/ 754341 h 754341"/>
                  <a:gd name="connsiteX1" fmla="*/ 0 w 754341"/>
                  <a:gd name="connsiteY1" fmla="*/ 754341 h 754341"/>
                  <a:gd name="connsiteX2" fmla="*/ 0 w 754341"/>
                  <a:gd name="connsiteY2" fmla="*/ 0 h 75434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754341" h="754341">
                    <a:moveTo>
                      <a:pt x="754341" y="754341"/>
                    </a:moveTo>
                    <a:lnTo>
                      <a:pt x="0" y="754341"/>
                    </a:lnTo>
                    <a:lnTo>
                      <a:pt x="0" y="0"/>
                    </a:lnTo>
                    <a:close/>
                  </a:path>
                </a:pathLst>
              </a:custGeom>
              <a:pattFill prst="wdDnDiag">
                <a:fgClr>
                  <a:schemeClr val="accent1">
                    <a:lumMod val="60000"/>
                    <a:lumOff val="40000"/>
                  </a:schemeClr>
                </a:fgClr>
                <a:bgClr>
                  <a:schemeClr val="accent2">
                    <a:lumMod val="50000"/>
                  </a:schemeClr>
                </a:bgClr>
              </a:patt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noProof="0" dirty="0"/>
              </a:p>
            </p:txBody>
          </p:sp>
        </p:grp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9E597736-C478-4C26-9BAF-205FE31E977C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761488" y="2395728"/>
            <a:ext cx="7077456" cy="1243584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defRPr lang="en-GB" sz="6600" b="1" dirty="0">
                <a:solidFill>
                  <a:schemeClr val="accent2"/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en-US" noProof="0"/>
              <a:t>TITLE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3D2DEF0-A0B0-4CFE-B67D-A9D75E2368D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761488" y="3721608"/>
            <a:ext cx="7077456" cy="868680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buNone/>
              <a:defRPr lang="en-GB" sz="1800" spc="300" dirty="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pPr marL="228600" lvl="0" indent="-228600"/>
            <a:r>
              <a:rPr lang="en-US" noProof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4369596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EB3E033F-4449-40FA-BC85-BD2712D313DD}"/>
              </a:ext>
            </a:extLst>
          </p:cNvPr>
          <p:cNvSpPr/>
          <p:nvPr userDrawn="1"/>
        </p:nvSpPr>
        <p:spPr>
          <a:xfrm>
            <a:off x="0" y="0"/>
            <a:ext cx="12192000" cy="6884191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63D26743-0505-444C-80B3-E88EE87DF72B}"/>
              </a:ext>
            </a:extLst>
          </p:cNvPr>
          <p:cNvSpPr/>
          <p:nvPr userDrawn="1"/>
        </p:nvSpPr>
        <p:spPr>
          <a:xfrm>
            <a:off x="0" y="0"/>
            <a:ext cx="12192001" cy="6884191"/>
          </a:xfrm>
          <a:custGeom>
            <a:avLst/>
            <a:gdLst>
              <a:gd name="connsiteX0" fmla="*/ 0 w 12192001"/>
              <a:gd name="connsiteY0" fmla="*/ 0 h 6884191"/>
              <a:gd name="connsiteX1" fmla="*/ 7540222 w 12192001"/>
              <a:gd name="connsiteY1" fmla="*/ 0 h 6884191"/>
              <a:gd name="connsiteX2" fmla="*/ 10260629 w 12192001"/>
              <a:gd name="connsiteY2" fmla="*/ 2725573 h 6884191"/>
              <a:gd name="connsiteX3" fmla="*/ 11286710 w 12192001"/>
              <a:gd name="connsiteY3" fmla="*/ 2725573 h 6884191"/>
              <a:gd name="connsiteX4" fmla="*/ 12192000 w 12192001"/>
              <a:gd name="connsiteY4" fmla="*/ 3632581 h 6884191"/>
              <a:gd name="connsiteX5" fmla="*/ 12192001 w 12192001"/>
              <a:gd name="connsiteY5" fmla="*/ 6884191 h 6884191"/>
              <a:gd name="connsiteX6" fmla="*/ 0 w 12192001"/>
              <a:gd name="connsiteY6" fmla="*/ 6884191 h 6884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92001" h="6884191">
                <a:moveTo>
                  <a:pt x="0" y="0"/>
                </a:moveTo>
                <a:lnTo>
                  <a:pt x="7540222" y="0"/>
                </a:lnTo>
                <a:lnTo>
                  <a:pt x="10260629" y="2725573"/>
                </a:lnTo>
                <a:lnTo>
                  <a:pt x="11286710" y="2725573"/>
                </a:lnTo>
                <a:lnTo>
                  <a:pt x="12192000" y="3632581"/>
                </a:lnTo>
                <a:lnTo>
                  <a:pt x="12192001" y="6884191"/>
                </a:lnTo>
                <a:lnTo>
                  <a:pt x="0" y="6884191"/>
                </a:lnTo>
                <a:close/>
              </a:path>
            </a:pathLst>
          </a:custGeom>
          <a:solidFill>
            <a:schemeClr val="accent2">
              <a:alpha val="7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E37145E9-AC61-47D5-9288-8789940F81B6}"/>
              </a:ext>
            </a:extLst>
          </p:cNvPr>
          <p:cNvSpPr/>
          <p:nvPr userDrawn="1"/>
        </p:nvSpPr>
        <p:spPr>
          <a:xfrm rot="16200000" flipV="1">
            <a:off x="2964809" y="-2364446"/>
            <a:ext cx="6862744" cy="11591639"/>
          </a:xfrm>
          <a:custGeom>
            <a:avLst/>
            <a:gdLst>
              <a:gd name="connsiteX0" fmla="*/ 6862744 w 6862744"/>
              <a:gd name="connsiteY0" fmla="*/ 11591639 h 11591639"/>
              <a:gd name="connsiteX1" fmla="*/ 6862744 w 6862744"/>
              <a:gd name="connsiteY1" fmla="*/ 5240223 h 11591639"/>
              <a:gd name="connsiteX2" fmla="*/ 4145656 w 6862744"/>
              <a:gd name="connsiteY2" fmla="*/ 5240223 h 11591639"/>
              <a:gd name="connsiteX3" fmla="*/ 4145656 w 6862744"/>
              <a:gd name="connsiteY3" fmla="*/ 5240222 h 11591639"/>
              <a:gd name="connsiteX4" fmla="*/ 6862744 w 6862744"/>
              <a:gd name="connsiteY4" fmla="*/ 5240222 h 11591639"/>
              <a:gd name="connsiteX5" fmla="*/ 4145656 w 6862744"/>
              <a:gd name="connsiteY5" fmla="*/ 2519152 h 11591639"/>
              <a:gd name="connsiteX6" fmla="*/ 4145656 w 6862744"/>
              <a:gd name="connsiteY6" fmla="*/ 1367198 h 11591639"/>
              <a:gd name="connsiteX7" fmla="*/ 2775863 w 6862744"/>
              <a:gd name="connsiteY7" fmla="*/ 0 h 11591639"/>
              <a:gd name="connsiteX8" fmla="*/ 0 w 6862744"/>
              <a:gd name="connsiteY8" fmla="*/ 0 h 11591639"/>
              <a:gd name="connsiteX9" fmla="*/ 0 w 6862744"/>
              <a:gd name="connsiteY9" fmla="*/ 11591639 h 115916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62744" h="11591639">
                <a:moveTo>
                  <a:pt x="6862744" y="11591639"/>
                </a:moveTo>
                <a:lnTo>
                  <a:pt x="6862744" y="5240223"/>
                </a:lnTo>
                <a:lnTo>
                  <a:pt x="4145656" y="5240223"/>
                </a:lnTo>
                <a:lnTo>
                  <a:pt x="4145656" y="5240222"/>
                </a:lnTo>
                <a:lnTo>
                  <a:pt x="6862744" y="5240222"/>
                </a:lnTo>
                <a:lnTo>
                  <a:pt x="4145656" y="2519152"/>
                </a:lnTo>
                <a:lnTo>
                  <a:pt x="4145656" y="1367198"/>
                </a:lnTo>
                <a:lnTo>
                  <a:pt x="2775863" y="0"/>
                </a:lnTo>
                <a:lnTo>
                  <a:pt x="0" y="0"/>
                </a:lnTo>
                <a:lnTo>
                  <a:pt x="0" y="11591639"/>
                </a:lnTo>
                <a:close/>
              </a:path>
            </a:pathLst>
          </a:custGeom>
          <a:pattFill prst="wdDnDiag">
            <a:fgClr>
              <a:schemeClr val="accent2"/>
            </a:fgClr>
            <a:bgClr>
              <a:schemeClr val="accent2">
                <a:lumMod val="75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A5E2B3ED-9A49-40A7-B8A3-62595FE513F9}"/>
              </a:ext>
            </a:extLst>
          </p:cNvPr>
          <p:cNvSpPr/>
          <p:nvPr userDrawn="1"/>
        </p:nvSpPr>
        <p:spPr>
          <a:xfrm rot="16200000" flipV="1">
            <a:off x="2664629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pattFill prst="wdUpDiag">
            <a:fgClr>
              <a:schemeClr val="accent2"/>
            </a:fgClr>
            <a:bgClr>
              <a:schemeClr val="accent2">
                <a:lumMod val="50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1599AF7E-3E34-4597-AA72-9373A7FDB020}"/>
              </a:ext>
            </a:extLst>
          </p:cNvPr>
          <p:cNvSpPr/>
          <p:nvPr userDrawn="1"/>
        </p:nvSpPr>
        <p:spPr>
          <a:xfrm rot="16200000" flipV="1">
            <a:off x="2664628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A2DF563-7FAC-46B3-B24C-7E45CD89DA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500" y="542925"/>
            <a:ext cx="11214100" cy="535531"/>
          </a:xfrm>
        </p:spPr>
        <p:txBody>
          <a:bodyPr vert="horz" wrap="square" lIns="91440" tIns="45720" rIns="91440" bIns="45720" rtlCol="0" anchor="t">
            <a:spAutoFit/>
          </a:bodyPr>
          <a:lstStyle>
            <a:lvl1pPr>
              <a:defRPr lang="en-GB" sz="3200" b="1" spc="-70" baseline="0" dirty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7732E1E7-45E3-4264-8F26-66758696DD1E}"/>
              </a:ext>
            </a:extLst>
          </p:cNvPr>
          <p:cNvGrpSpPr/>
          <p:nvPr userDrawn="1"/>
        </p:nvGrpSpPr>
        <p:grpSpPr>
          <a:xfrm rot="16200000">
            <a:off x="499388" y="-322655"/>
            <a:ext cx="535531" cy="645309"/>
            <a:chOff x="10945855" y="7317026"/>
            <a:chExt cx="2483924" cy="2993104"/>
          </a:xfrm>
        </p:grpSpPr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2E3DF883-8093-49FA-81E1-E5D77F086A25}"/>
                </a:ext>
              </a:extLst>
            </p:cNvPr>
            <p:cNvSpPr/>
            <p:nvPr/>
          </p:nvSpPr>
          <p:spPr>
            <a:xfrm rot="2700000">
              <a:off x="10945855" y="7826207"/>
              <a:ext cx="2483923" cy="2483924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18944C90-37E5-4BBE-89FF-060627168050}"/>
                </a:ext>
              </a:extLst>
            </p:cNvPr>
            <p:cNvSpPr/>
            <p:nvPr/>
          </p:nvSpPr>
          <p:spPr>
            <a:xfrm rot="8100000" flipH="1">
              <a:off x="10986797" y="7317026"/>
              <a:ext cx="2402031" cy="2402032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pattFill prst="dkHorz">
              <a:fgClr>
                <a:schemeClr val="accent1">
                  <a:lumMod val="60000"/>
                  <a:lumOff val="40000"/>
                </a:schemeClr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D9EBF8BB-A805-4DDB-B459-082F99815B95}"/>
              </a:ext>
            </a:extLst>
          </p:cNvPr>
          <p:cNvGrpSpPr/>
          <p:nvPr userDrawn="1"/>
        </p:nvGrpSpPr>
        <p:grpSpPr>
          <a:xfrm>
            <a:off x="-1" y="1357409"/>
            <a:ext cx="12192001" cy="4846320"/>
            <a:chOff x="-1" y="1357409"/>
            <a:chExt cx="12192001" cy="4917518"/>
          </a:xfrm>
        </p:grpSpPr>
        <p:sp>
          <p:nvSpPr>
            <p:cNvPr id="19" name="Rectangle: Single Corner Snipped 18">
              <a:extLst>
                <a:ext uri="{FF2B5EF4-FFF2-40B4-BE49-F238E27FC236}">
                  <a16:creationId xmlns:a16="http://schemas.microsoft.com/office/drawing/2014/main" id="{5D638788-DD47-45E7-939A-FA108A818173}"/>
                </a:ext>
              </a:extLst>
            </p:cNvPr>
            <p:cNvSpPr/>
            <p:nvPr userDrawn="1"/>
          </p:nvSpPr>
          <p:spPr>
            <a:xfrm flipV="1">
              <a:off x="-1" y="1357409"/>
              <a:ext cx="12192000" cy="4917518"/>
            </a:xfrm>
            <a:prstGeom prst="snip1Rect">
              <a:avLst>
                <a:gd name="adj" fmla="val 0"/>
              </a:avLst>
            </a:prstGeom>
            <a:pattFill prst="dkVert">
              <a:fgClr>
                <a:srgbClr val="0C4360"/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 algn="ctr"/>
              <a:endParaRPr lang="en-US" noProof="0" dirty="0"/>
            </a:p>
          </p:txBody>
        </p:sp>
        <p:sp>
          <p:nvSpPr>
            <p:cNvPr id="3" name="Rectangle: Single Corner Snipped 2">
              <a:extLst>
                <a:ext uri="{FF2B5EF4-FFF2-40B4-BE49-F238E27FC236}">
                  <a16:creationId xmlns:a16="http://schemas.microsoft.com/office/drawing/2014/main" id="{74BDECEF-EEFE-4332-B3B2-BDE4F82C10FC}"/>
                </a:ext>
              </a:extLst>
            </p:cNvPr>
            <p:cNvSpPr/>
            <p:nvPr userDrawn="1"/>
          </p:nvSpPr>
          <p:spPr>
            <a:xfrm flipV="1">
              <a:off x="-1" y="1357409"/>
              <a:ext cx="12192001" cy="4917518"/>
            </a:xfrm>
            <a:prstGeom prst="snip1Rect">
              <a:avLst>
                <a:gd name="adj" fmla="val 19670"/>
              </a:avLst>
            </a:pr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18103E00-7E4A-44CD-81AC-06433CAE1110}"/>
              </a:ext>
            </a:extLst>
          </p:cNvPr>
          <p:cNvSpPr/>
          <p:nvPr userDrawn="1"/>
        </p:nvSpPr>
        <p:spPr>
          <a:xfrm flipH="1">
            <a:off x="10782300" y="5448297"/>
            <a:ext cx="1409700" cy="1409703"/>
          </a:xfrm>
          <a:custGeom>
            <a:avLst/>
            <a:gdLst>
              <a:gd name="connsiteX0" fmla="*/ 754341 w 754341"/>
              <a:gd name="connsiteY0" fmla="*/ 754341 h 754341"/>
              <a:gd name="connsiteX1" fmla="*/ 0 w 754341"/>
              <a:gd name="connsiteY1" fmla="*/ 754341 h 754341"/>
              <a:gd name="connsiteX2" fmla="*/ 0 w 754341"/>
              <a:gd name="connsiteY2" fmla="*/ 0 h 7543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54341" h="754341">
                <a:moveTo>
                  <a:pt x="754341" y="754341"/>
                </a:moveTo>
                <a:lnTo>
                  <a:pt x="0" y="754341"/>
                </a:lnTo>
                <a:lnTo>
                  <a:pt x="0" y="0"/>
                </a:lnTo>
                <a:close/>
              </a:path>
            </a:pathLst>
          </a:custGeom>
          <a:pattFill prst="dkHorz">
            <a:fgClr>
              <a:schemeClr val="accent2">
                <a:lumMod val="50000"/>
              </a:schemeClr>
            </a:fgClr>
            <a:bgClr>
              <a:schemeClr val="accent2"/>
            </a:bgClr>
          </a:patt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7B51822-97FF-47A7-8E4E-A0F79B4EB2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52200" y="6315075"/>
            <a:ext cx="406400" cy="365125"/>
          </a:xfrm>
        </p:spPr>
        <p:txBody>
          <a:bodyPr/>
          <a:lstStyle>
            <a:lvl1pPr>
              <a:defRPr sz="1000">
                <a:solidFill>
                  <a:schemeClr val="bg1"/>
                </a:solidFill>
                <a:latin typeface="Trade Gothic LT Pro" panose="020B0503040303020004" pitchFamily="34" charset="0"/>
              </a:defRPr>
            </a:lvl1pPr>
          </a:lstStyle>
          <a:p>
            <a:fld id="{C263D6C4-4840-40CC-AC84-17E24B3B7BDE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20" name="Content Placeholder 2">
            <a:extLst>
              <a:ext uri="{FF2B5EF4-FFF2-40B4-BE49-F238E27FC236}">
                <a16:creationId xmlns:a16="http://schemas.microsoft.com/office/drawing/2014/main" id="{FE796BFF-6E5F-4DE7-B193-F501FC094D6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43365" y="1517715"/>
            <a:ext cx="5184437" cy="4659248"/>
          </a:xfrm>
        </p:spPr>
        <p:txBody>
          <a:bodyPr>
            <a:normAutofit/>
          </a:bodyPr>
          <a:lstStyle>
            <a:lvl1pPr marL="457200" indent="-457200">
              <a:buFont typeface="Arial" panose="020B0604020202020204" pitchFamily="34" charset="0"/>
              <a:buChar char="•"/>
              <a:defRPr sz="2000">
                <a:solidFill>
                  <a:schemeClr val="bg1"/>
                </a:solidFill>
              </a:defRPr>
            </a:lvl1pPr>
            <a:lvl2pPr marL="800100" indent="-342900">
              <a:buFont typeface="Arial" panose="020B0604020202020204" pitchFamily="34" charset="0"/>
              <a:buChar char="•"/>
              <a:defRPr sz="1800">
                <a:solidFill>
                  <a:schemeClr val="bg1"/>
                </a:solidFill>
              </a:defRPr>
            </a:lvl2pPr>
            <a:lvl3pPr marL="1257300" indent="-342900">
              <a:buFont typeface="Arial" panose="020B0604020202020204" pitchFamily="34" charset="0"/>
              <a:buChar char="•"/>
              <a:defRPr sz="1600">
                <a:solidFill>
                  <a:schemeClr val="bg1"/>
                </a:solidFill>
              </a:defRPr>
            </a:lvl3pPr>
            <a:lvl4pPr marL="1657350" indent="-285750">
              <a:buFont typeface="Arial" panose="020B0604020202020204" pitchFamily="34" charset="0"/>
              <a:buChar char="•"/>
              <a:defRPr sz="1400">
                <a:solidFill>
                  <a:schemeClr val="bg1"/>
                </a:solidFill>
              </a:defRPr>
            </a:lvl4pPr>
            <a:lvl5pPr marL="2114550" indent="-285750">
              <a:buFont typeface="Arial" panose="020B0604020202020204" pitchFamily="34" charset="0"/>
              <a:buChar char="•"/>
              <a:defRPr sz="14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1" name="Content Placeholder 3">
            <a:extLst>
              <a:ext uri="{FF2B5EF4-FFF2-40B4-BE49-F238E27FC236}">
                <a16:creationId xmlns:a16="http://schemas.microsoft.com/office/drawing/2014/main" id="{78622754-CA4D-4C27-A37F-B26E7B4C9CA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74163" y="1517715"/>
            <a:ext cx="5184437" cy="4659248"/>
          </a:xfrm>
        </p:spPr>
        <p:txBody>
          <a:bodyPr>
            <a:normAutofit/>
          </a:bodyPr>
          <a:lstStyle>
            <a:lvl1pPr>
              <a:defRPr sz="2000">
                <a:solidFill>
                  <a:schemeClr val="bg1"/>
                </a:solidFill>
              </a:defRPr>
            </a:lvl1pPr>
            <a:lvl2pPr>
              <a:defRPr sz="1800">
                <a:solidFill>
                  <a:schemeClr val="bg1"/>
                </a:solidFill>
              </a:defRPr>
            </a:lvl2pPr>
            <a:lvl3pPr>
              <a:defRPr sz="1600">
                <a:solidFill>
                  <a:schemeClr val="bg1"/>
                </a:solidFill>
              </a:defRPr>
            </a:lvl3pPr>
            <a:lvl4pPr>
              <a:defRPr sz="1400">
                <a:solidFill>
                  <a:schemeClr val="bg1"/>
                </a:solidFill>
              </a:defRPr>
            </a:lvl4pPr>
            <a:lvl5pPr>
              <a:defRPr sz="14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9995978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 Category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EB3E033F-4449-40FA-BC85-BD2712D313DD}"/>
              </a:ext>
            </a:extLst>
          </p:cNvPr>
          <p:cNvSpPr/>
          <p:nvPr userDrawn="1"/>
        </p:nvSpPr>
        <p:spPr>
          <a:xfrm>
            <a:off x="0" y="0"/>
            <a:ext cx="12192000" cy="6884191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63D26743-0505-444C-80B3-E88EE87DF72B}"/>
              </a:ext>
            </a:extLst>
          </p:cNvPr>
          <p:cNvSpPr/>
          <p:nvPr userDrawn="1"/>
        </p:nvSpPr>
        <p:spPr>
          <a:xfrm>
            <a:off x="0" y="0"/>
            <a:ext cx="12192001" cy="6884191"/>
          </a:xfrm>
          <a:custGeom>
            <a:avLst/>
            <a:gdLst>
              <a:gd name="connsiteX0" fmla="*/ 0 w 12192001"/>
              <a:gd name="connsiteY0" fmla="*/ 0 h 6884191"/>
              <a:gd name="connsiteX1" fmla="*/ 7540222 w 12192001"/>
              <a:gd name="connsiteY1" fmla="*/ 0 h 6884191"/>
              <a:gd name="connsiteX2" fmla="*/ 10260629 w 12192001"/>
              <a:gd name="connsiteY2" fmla="*/ 2725573 h 6884191"/>
              <a:gd name="connsiteX3" fmla="*/ 11286710 w 12192001"/>
              <a:gd name="connsiteY3" fmla="*/ 2725573 h 6884191"/>
              <a:gd name="connsiteX4" fmla="*/ 12192000 w 12192001"/>
              <a:gd name="connsiteY4" fmla="*/ 3632581 h 6884191"/>
              <a:gd name="connsiteX5" fmla="*/ 12192001 w 12192001"/>
              <a:gd name="connsiteY5" fmla="*/ 6884191 h 6884191"/>
              <a:gd name="connsiteX6" fmla="*/ 0 w 12192001"/>
              <a:gd name="connsiteY6" fmla="*/ 6884191 h 6884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92001" h="6884191">
                <a:moveTo>
                  <a:pt x="0" y="0"/>
                </a:moveTo>
                <a:lnTo>
                  <a:pt x="7540222" y="0"/>
                </a:lnTo>
                <a:lnTo>
                  <a:pt x="10260629" y="2725573"/>
                </a:lnTo>
                <a:lnTo>
                  <a:pt x="11286710" y="2725573"/>
                </a:lnTo>
                <a:lnTo>
                  <a:pt x="12192000" y="3632581"/>
                </a:lnTo>
                <a:lnTo>
                  <a:pt x="12192001" y="6884191"/>
                </a:lnTo>
                <a:lnTo>
                  <a:pt x="0" y="6884191"/>
                </a:lnTo>
                <a:close/>
              </a:path>
            </a:pathLst>
          </a:custGeom>
          <a:solidFill>
            <a:schemeClr val="accent2">
              <a:alpha val="7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E37145E9-AC61-47D5-9288-8789940F81B6}"/>
              </a:ext>
            </a:extLst>
          </p:cNvPr>
          <p:cNvSpPr/>
          <p:nvPr userDrawn="1"/>
        </p:nvSpPr>
        <p:spPr>
          <a:xfrm rot="16200000" flipV="1">
            <a:off x="2964809" y="-2364446"/>
            <a:ext cx="6862744" cy="11591639"/>
          </a:xfrm>
          <a:custGeom>
            <a:avLst/>
            <a:gdLst>
              <a:gd name="connsiteX0" fmla="*/ 6862744 w 6862744"/>
              <a:gd name="connsiteY0" fmla="*/ 11591639 h 11591639"/>
              <a:gd name="connsiteX1" fmla="*/ 6862744 w 6862744"/>
              <a:gd name="connsiteY1" fmla="*/ 5240223 h 11591639"/>
              <a:gd name="connsiteX2" fmla="*/ 4145656 w 6862744"/>
              <a:gd name="connsiteY2" fmla="*/ 5240223 h 11591639"/>
              <a:gd name="connsiteX3" fmla="*/ 4145656 w 6862744"/>
              <a:gd name="connsiteY3" fmla="*/ 5240222 h 11591639"/>
              <a:gd name="connsiteX4" fmla="*/ 6862744 w 6862744"/>
              <a:gd name="connsiteY4" fmla="*/ 5240222 h 11591639"/>
              <a:gd name="connsiteX5" fmla="*/ 4145656 w 6862744"/>
              <a:gd name="connsiteY5" fmla="*/ 2519152 h 11591639"/>
              <a:gd name="connsiteX6" fmla="*/ 4145656 w 6862744"/>
              <a:gd name="connsiteY6" fmla="*/ 1367198 h 11591639"/>
              <a:gd name="connsiteX7" fmla="*/ 2775863 w 6862744"/>
              <a:gd name="connsiteY7" fmla="*/ 0 h 11591639"/>
              <a:gd name="connsiteX8" fmla="*/ 0 w 6862744"/>
              <a:gd name="connsiteY8" fmla="*/ 0 h 11591639"/>
              <a:gd name="connsiteX9" fmla="*/ 0 w 6862744"/>
              <a:gd name="connsiteY9" fmla="*/ 11591639 h 115916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62744" h="11591639">
                <a:moveTo>
                  <a:pt x="6862744" y="11591639"/>
                </a:moveTo>
                <a:lnTo>
                  <a:pt x="6862744" y="5240223"/>
                </a:lnTo>
                <a:lnTo>
                  <a:pt x="4145656" y="5240223"/>
                </a:lnTo>
                <a:lnTo>
                  <a:pt x="4145656" y="5240222"/>
                </a:lnTo>
                <a:lnTo>
                  <a:pt x="6862744" y="5240222"/>
                </a:lnTo>
                <a:lnTo>
                  <a:pt x="4145656" y="2519152"/>
                </a:lnTo>
                <a:lnTo>
                  <a:pt x="4145656" y="1367198"/>
                </a:lnTo>
                <a:lnTo>
                  <a:pt x="2775863" y="0"/>
                </a:lnTo>
                <a:lnTo>
                  <a:pt x="0" y="0"/>
                </a:lnTo>
                <a:lnTo>
                  <a:pt x="0" y="11591639"/>
                </a:lnTo>
                <a:close/>
              </a:path>
            </a:pathLst>
          </a:custGeom>
          <a:pattFill prst="wdDnDiag">
            <a:fgClr>
              <a:schemeClr val="accent2"/>
            </a:fgClr>
            <a:bgClr>
              <a:schemeClr val="accent2">
                <a:lumMod val="75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A5E2B3ED-9A49-40A7-B8A3-62595FE513F9}"/>
              </a:ext>
            </a:extLst>
          </p:cNvPr>
          <p:cNvSpPr/>
          <p:nvPr userDrawn="1"/>
        </p:nvSpPr>
        <p:spPr>
          <a:xfrm rot="16200000" flipV="1">
            <a:off x="2664629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pattFill prst="wdUpDiag">
            <a:fgClr>
              <a:schemeClr val="accent2"/>
            </a:fgClr>
            <a:bgClr>
              <a:schemeClr val="accent2">
                <a:lumMod val="50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1599AF7E-3E34-4597-AA72-9373A7FDB020}"/>
              </a:ext>
            </a:extLst>
          </p:cNvPr>
          <p:cNvSpPr/>
          <p:nvPr userDrawn="1"/>
        </p:nvSpPr>
        <p:spPr>
          <a:xfrm rot="16200000" flipV="1">
            <a:off x="2664628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A2DF563-7FAC-46B3-B24C-7E45CD89DA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500" y="542925"/>
            <a:ext cx="11214100" cy="535531"/>
          </a:xfrm>
        </p:spPr>
        <p:txBody>
          <a:bodyPr vert="horz" wrap="square" lIns="91440" tIns="45720" rIns="91440" bIns="45720" rtlCol="0" anchor="t">
            <a:spAutoFit/>
          </a:bodyPr>
          <a:lstStyle>
            <a:lvl1pPr>
              <a:defRPr lang="en-GB" sz="3200" b="1" spc="-70" baseline="0" dirty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7732E1E7-45E3-4264-8F26-66758696DD1E}"/>
              </a:ext>
            </a:extLst>
          </p:cNvPr>
          <p:cNvGrpSpPr/>
          <p:nvPr userDrawn="1"/>
        </p:nvGrpSpPr>
        <p:grpSpPr>
          <a:xfrm rot="16200000">
            <a:off x="499388" y="-322655"/>
            <a:ext cx="535531" cy="645309"/>
            <a:chOff x="10945855" y="7317026"/>
            <a:chExt cx="2483924" cy="2993104"/>
          </a:xfrm>
        </p:grpSpPr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2E3DF883-8093-49FA-81E1-E5D77F086A25}"/>
                </a:ext>
              </a:extLst>
            </p:cNvPr>
            <p:cNvSpPr/>
            <p:nvPr/>
          </p:nvSpPr>
          <p:spPr>
            <a:xfrm rot="2700000">
              <a:off x="10945855" y="7826207"/>
              <a:ext cx="2483923" cy="2483924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18944C90-37E5-4BBE-89FF-060627168050}"/>
                </a:ext>
              </a:extLst>
            </p:cNvPr>
            <p:cNvSpPr/>
            <p:nvPr/>
          </p:nvSpPr>
          <p:spPr>
            <a:xfrm rot="8100000" flipH="1">
              <a:off x="10986797" y="7317026"/>
              <a:ext cx="2402031" cy="2402032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pattFill prst="dkHorz">
              <a:fgClr>
                <a:schemeClr val="accent1">
                  <a:lumMod val="60000"/>
                  <a:lumOff val="40000"/>
                </a:schemeClr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D9EBF8BB-A805-4DDB-B459-082F99815B95}"/>
              </a:ext>
            </a:extLst>
          </p:cNvPr>
          <p:cNvGrpSpPr/>
          <p:nvPr userDrawn="1"/>
        </p:nvGrpSpPr>
        <p:grpSpPr>
          <a:xfrm>
            <a:off x="-1" y="1357409"/>
            <a:ext cx="12192001" cy="4846320"/>
            <a:chOff x="-1" y="1357409"/>
            <a:chExt cx="12192001" cy="4917518"/>
          </a:xfrm>
        </p:grpSpPr>
        <p:sp>
          <p:nvSpPr>
            <p:cNvPr id="19" name="Rectangle: Single Corner Snipped 18">
              <a:extLst>
                <a:ext uri="{FF2B5EF4-FFF2-40B4-BE49-F238E27FC236}">
                  <a16:creationId xmlns:a16="http://schemas.microsoft.com/office/drawing/2014/main" id="{5D638788-DD47-45E7-939A-FA108A818173}"/>
                </a:ext>
              </a:extLst>
            </p:cNvPr>
            <p:cNvSpPr/>
            <p:nvPr userDrawn="1"/>
          </p:nvSpPr>
          <p:spPr>
            <a:xfrm flipV="1">
              <a:off x="-1" y="1357409"/>
              <a:ext cx="12192000" cy="4917518"/>
            </a:xfrm>
            <a:prstGeom prst="snip1Rect">
              <a:avLst>
                <a:gd name="adj" fmla="val 0"/>
              </a:avLst>
            </a:prstGeom>
            <a:pattFill prst="dkVert">
              <a:fgClr>
                <a:srgbClr val="0C4360"/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3" name="Rectangle: Single Corner Snipped 2">
              <a:extLst>
                <a:ext uri="{FF2B5EF4-FFF2-40B4-BE49-F238E27FC236}">
                  <a16:creationId xmlns:a16="http://schemas.microsoft.com/office/drawing/2014/main" id="{74BDECEF-EEFE-4332-B3B2-BDE4F82C10FC}"/>
                </a:ext>
              </a:extLst>
            </p:cNvPr>
            <p:cNvSpPr/>
            <p:nvPr userDrawn="1"/>
          </p:nvSpPr>
          <p:spPr>
            <a:xfrm flipV="1">
              <a:off x="-1" y="1357409"/>
              <a:ext cx="12192001" cy="4917518"/>
            </a:xfrm>
            <a:prstGeom prst="snip1Rect">
              <a:avLst>
                <a:gd name="adj" fmla="val 19670"/>
              </a:avLst>
            </a:pr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sp>
        <p:nvSpPr>
          <p:cNvPr id="20" name="Picture Placeholder 8">
            <a:extLst>
              <a:ext uri="{FF2B5EF4-FFF2-40B4-BE49-F238E27FC236}">
                <a16:creationId xmlns:a16="http://schemas.microsoft.com/office/drawing/2014/main" id="{6D00E6B4-1CBE-404E-B943-5F1832320C1C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978212" y="2096716"/>
            <a:ext cx="1259505" cy="1259505"/>
          </a:xfrm>
          <a:prstGeom prst="ellipse">
            <a:avLst/>
          </a:prstGeom>
          <a:pattFill prst="wdUpDiag">
            <a:fgClr>
              <a:srgbClr val="0C4360"/>
            </a:fgClr>
            <a:bgClr>
              <a:schemeClr val="accent1">
                <a:lumMod val="50000"/>
              </a:schemeClr>
            </a:bgClr>
          </a:pattFill>
          <a:ln w="38100">
            <a:solidFill>
              <a:schemeClr val="accent2"/>
            </a:solidFill>
          </a:ln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1" name="Picture Placeholder 8">
            <a:extLst>
              <a:ext uri="{FF2B5EF4-FFF2-40B4-BE49-F238E27FC236}">
                <a16:creationId xmlns:a16="http://schemas.microsoft.com/office/drawing/2014/main" id="{7CD59BFD-62BE-4E33-92A5-B84A2A9A8D3B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3222230" y="2096716"/>
            <a:ext cx="1259505" cy="1259505"/>
          </a:xfrm>
          <a:prstGeom prst="ellipse">
            <a:avLst/>
          </a:prstGeom>
          <a:pattFill prst="wdUpDiag">
            <a:fgClr>
              <a:srgbClr val="0C4360"/>
            </a:fgClr>
            <a:bgClr>
              <a:schemeClr val="accent1">
                <a:lumMod val="50000"/>
              </a:schemeClr>
            </a:bgClr>
          </a:pattFill>
          <a:ln w="38100">
            <a:solidFill>
              <a:schemeClr val="accent2"/>
            </a:solidFill>
          </a:ln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2" name="Picture Placeholder 8">
            <a:extLst>
              <a:ext uri="{FF2B5EF4-FFF2-40B4-BE49-F238E27FC236}">
                <a16:creationId xmlns:a16="http://schemas.microsoft.com/office/drawing/2014/main" id="{60DC5978-55B8-421D-91B4-29F8210A7B2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66248" y="2096716"/>
            <a:ext cx="1259505" cy="1259505"/>
          </a:xfrm>
          <a:prstGeom prst="ellipse">
            <a:avLst/>
          </a:prstGeom>
          <a:pattFill prst="wdUpDiag">
            <a:fgClr>
              <a:srgbClr val="0C4360"/>
            </a:fgClr>
            <a:bgClr>
              <a:schemeClr val="accent1">
                <a:lumMod val="50000"/>
              </a:schemeClr>
            </a:bgClr>
          </a:pattFill>
          <a:ln w="38100">
            <a:solidFill>
              <a:schemeClr val="accent2"/>
            </a:solidFill>
          </a:ln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3" name="Picture Placeholder 8">
            <a:extLst>
              <a:ext uri="{FF2B5EF4-FFF2-40B4-BE49-F238E27FC236}">
                <a16:creationId xmlns:a16="http://schemas.microsoft.com/office/drawing/2014/main" id="{BE3FB8C3-2C7E-4C59-8BD5-53FA2772DB56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7710266" y="2096716"/>
            <a:ext cx="1259505" cy="1259505"/>
          </a:xfrm>
          <a:prstGeom prst="ellipse">
            <a:avLst/>
          </a:prstGeom>
          <a:pattFill prst="wdUpDiag">
            <a:fgClr>
              <a:srgbClr val="0C4360"/>
            </a:fgClr>
            <a:bgClr>
              <a:schemeClr val="accent1">
                <a:lumMod val="50000"/>
              </a:schemeClr>
            </a:bgClr>
          </a:pattFill>
          <a:ln w="38100">
            <a:solidFill>
              <a:schemeClr val="accent2"/>
            </a:solidFill>
          </a:ln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4" name="Picture Placeholder 8">
            <a:extLst>
              <a:ext uri="{FF2B5EF4-FFF2-40B4-BE49-F238E27FC236}">
                <a16:creationId xmlns:a16="http://schemas.microsoft.com/office/drawing/2014/main" id="{FD8FA9DA-C36B-4889-B88F-28B5829E53E2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9954283" y="2096716"/>
            <a:ext cx="1259505" cy="1259505"/>
          </a:xfrm>
          <a:prstGeom prst="ellipse">
            <a:avLst/>
          </a:prstGeom>
          <a:pattFill prst="wdUpDiag">
            <a:fgClr>
              <a:srgbClr val="0C4360"/>
            </a:fgClr>
            <a:bgClr>
              <a:schemeClr val="accent1">
                <a:lumMod val="50000"/>
              </a:schemeClr>
            </a:bgClr>
          </a:pattFill>
          <a:ln w="38100">
            <a:solidFill>
              <a:schemeClr val="accent2"/>
            </a:solidFill>
          </a:ln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6" name="Text Placeholder 22">
            <a:extLst>
              <a:ext uri="{FF2B5EF4-FFF2-40B4-BE49-F238E27FC236}">
                <a16:creationId xmlns:a16="http://schemas.microsoft.com/office/drawing/2014/main" id="{2A19101D-7C37-42BF-8167-5391EA65EC3A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719894" y="4240093"/>
            <a:ext cx="1776140" cy="1463040"/>
          </a:xfrm>
        </p:spPr>
        <p:txBody>
          <a:bodyPr lIns="0" tIns="0" rIns="0" bIns="0">
            <a:noAutofit/>
          </a:bodyPr>
          <a:lstStyle>
            <a:lvl1pPr marL="0" indent="0" algn="ctr"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buNone/>
              <a:defRPr sz="140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  <a:lvl2pPr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defRPr sz="1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27" name="Text Placeholder 22">
            <a:extLst>
              <a:ext uri="{FF2B5EF4-FFF2-40B4-BE49-F238E27FC236}">
                <a16:creationId xmlns:a16="http://schemas.microsoft.com/office/drawing/2014/main" id="{05F72315-51A9-431C-B80A-45E4FB1D6BD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2963912" y="4240093"/>
            <a:ext cx="1776140" cy="1463040"/>
          </a:xfrm>
        </p:spPr>
        <p:txBody>
          <a:bodyPr lIns="0" tIns="0" rIns="0" bIns="0">
            <a:noAutofit/>
          </a:bodyPr>
          <a:lstStyle>
            <a:lvl1pPr marL="0" indent="0" algn="ctr"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buNone/>
              <a:defRPr sz="140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  <a:lvl2pPr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defRPr sz="1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28" name="Text Placeholder 22">
            <a:extLst>
              <a:ext uri="{FF2B5EF4-FFF2-40B4-BE49-F238E27FC236}">
                <a16:creationId xmlns:a16="http://schemas.microsoft.com/office/drawing/2014/main" id="{883D1F0C-34F1-46E1-B178-E4AB82B14631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5207930" y="4240093"/>
            <a:ext cx="1776140" cy="1463040"/>
          </a:xfrm>
        </p:spPr>
        <p:txBody>
          <a:bodyPr lIns="0" tIns="0" rIns="0" bIns="0">
            <a:noAutofit/>
          </a:bodyPr>
          <a:lstStyle>
            <a:lvl1pPr marL="0" indent="0" algn="ctr"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buNone/>
              <a:defRPr sz="140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  <a:lvl2pPr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defRPr sz="1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29" name="Text Placeholder 22">
            <a:extLst>
              <a:ext uri="{FF2B5EF4-FFF2-40B4-BE49-F238E27FC236}">
                <a16:creationId xmlns:a16="http://schemas.microsoft.com/office/drawing/2014/main" id="{7202A849-DF14-40E7-B38D-1185F72603EC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7451948" y="4240093"/>
            <a:ext cx="1776140" cy="1463040"/>
          </a:xfrm>
        </p:spPr>
        <p:txBody>
          <a:bodyPr lIns="0" tIns="0" rIns="0" bIns="0">
            <a:noAutofit/>
          </a:bodyPr>
          <a:lstStyle>
            <a:lvl1pPr marL="0" indent="0" algn="ctr"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buNone/>
              <a:defRPr sz="140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  <a:lvl2pPr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defRPr sz="1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30" name="Text Placeholder 22">
            <a:extLst>
              <a:ext uri="{FF2B5EF4-FFF2-40B4-BE49-F238E27FC236}">
                <a16:creationId xmlns:a16="http://schemas.microsoft.com/office/drawing/2014/main" id="{CCFC1ADF-AC11-4CCD-AC2D-478B6FFEA5EA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9695965" y="4240093"/>
            <a:ext cx="1776140" cy="1463040"/>
          </a:xfrm>
        </p:spPr>
        <p:txBody>
          <a:bodyPr lIns="0" tIns="0" rIns="0" bIns="0">
            <a:noAutofit/>
          </a:bodyPr>
          <a:lstStyle>
            <a:lvl1pPr marL="0" indent="0" algn="ctr"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buNone/>
              <a:defRPr sz="140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  <a:lvl2pPr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defRPr sz="1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2B4CB326-DA0E-488E-B236-7017E8438FBB}"/>
              </a:ext>
            </a:extLst>
          </p:cNvPr>
          <p:cNvCxnSpPr/>
          <p:nvPr userDrawn="1"/>
        </p:nvCxnSpPr>
        <p:spPr>
          <a:xfrm>
            <a:off x="1242354" y="3825022"/>
            <a:ext cx="731221" cy="0"/>
          </a:xfrm>
          <a:prstGeom prst="line">
            <a:avLst/>
          </a:prstGeom>
          <a:ln w="38100" cap="rnd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9366B533-7212-4A36-9CE2-D6302E721F8F}"/>
              </a:ext>
            </a:extLst>
          </p:cNvPr>
          <p:cNvCxnSpPr/>
          <p:nvPr userDrawn="1"/>
        </p:nvCxnSpPr>
        <p:spPr>
          <a:xfrm>
            <a:off x="3486372" y="3825022"/>
            <a:ext cx="731221" cy="0"/>
          </a:xfrm>
          <a:prstGeom prst="line">
            <a:avLst/>
          </a:prstGeom>
          <a:ln w="38100" cap="rnd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AD7474CD-E230-4E14-8274-5E20F673F401}"/>
              </a:ext>
            </a:extLst>
          </p:cNvPr>
          <p:cNvCxnSpPr/>
          <p:nvPr userDrawn="1"/>
        </p:nvCxnSpPr>
        <p:spPr>
          <a:xfrm>
            <a:off x="5730390" y="3825022"/>
            <a:ext cx="731221" cy="0"/>
          </a:xfrm>
          <a:prstGeom prst="line">
            <a:avLst/>
          </a:prstGeom>
          <a:ln w="38100" cap="rnd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6BF71FCE-6F39-4D2F-82BE-7D9F1D2ED59F}"/>
              </a:ext>
            </a:extLst>
          </p:cNvPr>
          <p:cNvCxnSpPr/>
          <p:nvPr userDrawn="1"/>
        </p:nvCxnSpPr>
        <p:spPr>
          <a:xfrm>
            <a:off x="7974408" y="3825022"/>
            <a:ext cx="731221" cy="0"/>
          </a:xfrm>
          <a:prstGeom prst="line">
            <a:avLst/>
          </a:prstGeom>
          <a:ln w="38100" cap="rnd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AE97AC7A-17D9-4F42-9DD0-94FE4FC6BF19}"/>
              </a:ext>
            </a:extLst>
          </p:cNvPr>
          <p:cNvCxnSpPr/>
          <p:nvPr userDrawn="1"/>
        </p:nvCxnSpPr>
        <p:spPr>
          <a:xfrm>
            <a:off x="10218425" y="3825022"/>
            <a:ext cx="731221" cy="0"/>
          </a:xfrm>
          <a:prstGeom prst="line">
            <a:avLst/>
          </a:prstGeom>
          <a:ln w="38100" cap="rnd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Freeform: Shape 34">
            <a:extLst>
              <a:ext uri="{FF2B5EF4-FFF2-40B4-BE49-F238E27FC236}">
                <a16:creationId xmlns:a16="http://schemas.microsoft.com/office/drawing/2014/main" id="{62EEBF51-DCAD-4335-85E9-52801031A1BF}"/>
              </a:ext>
            </a:extLst>
          </p:cNvPr>
          <p:cNvSpPr/>
          <p:nvPr userDrawn="1"/>
        </p:nvSpPr>
        <p:spPr>
          <a:xfrm flipH="1">
            <a:off x="10782300" y="5448297"/>
            <a:ext cx="1409700" cy="1409703"/>
          </a:xfrm>
          <a:custGeom>
            <a:avLst/>
            <a:gdLst>
              <a:gd name="connsiteX0" fmla="*/ 754341 w 754341"/>
              <a:gd name="connsiteY0" fmla="*/ 754341 h 754341"/>
              <a:gd name="connsiteX1" fmla="*/ 0 w 754341"/>
              <a:gd name="connsiteY1" fmla="*/ 754341 h 754341"/>
              <a:gd name="connsiteX2" fmla="*/ 0 w 754341"/>
              <a:gd name="connsiteY2" fmla="*/ 0 h 7543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54341" h="754341">
                <a:moveTo>
                  <a:pt x="754341" y="754341"/>
                </a:moveTo>
                <a:lnTo>
                  <a:pt x="0" y="754341"/>
                </a:lnTo>
                <a:lnTo>
                  <a:pt x="0" y="0"/>
                </a:lnTo>
                <a:close/>
              </a:path>
            </a:pathLst>
          </a:custGeom>
          <a:pattFill prst="dkHorz">
            <a:fgClr>
              <a:schemeClr val="accent2">
                <a:lumMod val="50000"/>
              </a:schemeClr>
            </a:fgClr>
            <a:bgClr>
              <a:schemeClr val="accent2"/>
            </a:bgClr>
          </a:patt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7B51822-97FF-47A7-8E4E-A0F79B4EB2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52200" y="6315075"/>
            <a:ext cx="406400" cy="365125"/>
          </a:xfrm>
        </p:spPr>
        <p:txBody>
          <a:bodyPr/>
          <a:lstStyle>
            <a:lvl1pPr>
              <a:defRPr sz="1000">
                <a:solidFill>
                  <a:schemeClr val="bg1"/>
                </a:solidFill>
                <a:latin typeface="Trade Gothic LT Pro" panose="020B0503040303020004" pitchFamily="34" charset="0"/>
              </a:defRPr>
            </a:lvl1pPr>
          </a:lstStyle>
          <a:p>
            <a:fld id="{C263D6C4-4840-40CC-AC84-17E24B3B7BDE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4762663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hoto + 3 Section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EB3E033F-4449-40FA-BC85-BD2712D313DD}"/>
              </a:ext>
            </a:extLst>
          </p:cNvPr>
          <p:cNvSpPr/>
          <p:nvPr userDrawn="1"/>
        </p:nvSpPr>
        <p:spPr>
          <a:xfrm>
            <a:off x="0" y="0"/>
            <a:ext cx="12192000" cy="6884191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63D26743-0505-444C-80B3-E88EE87DF72B}"/>
              </a:ext>
            </a:extLst>
          </p:cNvPr>
          <p:cNvSpPr/>
          <p:nvPr userDrawn="1"/>
        </p:nvSpPr>
        <p:spPr>
          <a:xfrm>
            <a:off x="0" y="0"/>
            <a:ext cx="12192001" cy="6884191"/>
          </a:xfrm>
          <a:custGeom>
            <a:avLst/>
            <a:gdLst>
              <a:gd name="connsiteX0" fmla="*/ 0 w 12192001"/>
              <a:gd name="connsiteY0" fmla="*/ 0 h 6884191"/>
              <a:gd name="connsiteX1" fmla="*/ 7540222 w 12192001"/>
              <a:gd name="connsiteY1" fmla="*/ 0 h 6884191"/>
              <a:gd name="connsiteX2" fmla="*/ 10260629 w 12192001"/>
              <a:gd name="connsiteY2" fmla="*/ 2725573 h 6884191"/>
              <a:gd name="connsiteX3" fmla="*/ 11286710 w 12192001"/>
              <a:gd name="connsiteY3" fmla="*/ 2725573 h 6884191"/>
              <a:gd name="connsiteX4" fmla="*/ 12192000 w 12192001"/>
              <a:gd name="connsiteY4" fmla="*/ 3632581 h 6884191"/>
              <a:gd name="connsiteX5" fmla="*/ 12192001 w 12192001"/>
              <a:gd name="connsiteY5" fmla="*/ 6884191 h 6884191"/>
              <a:gd name="connsiteX6" fmla="*/ 0 w 12192001"/>
              <a:gd name="connsiteY6" fmla="*/ 6884191 h 6884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92001" h="6884191">
                <a:moveTo>
                  <a:pt x="0" y="0"/>
                </a:moveTo>
                <a:lnTo>
                  <a:pt x="7540222" y="0"/>
                </a:lnTo>
                <a:lnTo>
                  <a:pt x="10260629" y="2725573"/>
                </a:lnTo>
                <a:lnTo>
                  <a:pt x="11286710" y="2725573"/>
                </a:lnTo>
                <a:lnTo>
                  <a:pt x="12192000" y="3632581"/>
                </a:lnTo>
                <a:lnTo>
                  <a:pt x="12192001" y="6884191"/>
                </a:lnTo>
                <a:lnTo>
                  <a:pt x="0" y="6884191"/>
                </a:lnTo>
                <a:close/>
              </a:path>
            </a:pathLst>
          </a:custGeom>
          <a:solidFill>
            <a:schemeClr val="accent2">
              <a:alpha val="7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E37145E9-AC61-47D5-9288-8789940F81B6}"/>
              </a:ext>
            </a:extLst>
          </p:cNvPr>
          <p:cNvSpPr/>
          <p:nvPr userDrawn="1"/>
        </p:nvSpPr>
        <p:spPr>
          <a:xfrm rot="16200000" flipV="1">
            <a:off x="2964809" y="-2364446"/>
            <a:ext cx="6862744" cy="11591639"/>
          </a:xfrm>
          <a:custGeom>
            <a:avLst/>
            <a:gdLst>
              <a:gd name="connsiteX0" fmla="*/ 6862744 w 6862744"/>
              <a:gd name="connsiteY0" fmla="*/ 11591639 h 11591639"/>
              <a:gd name="connsiteX1" fmla="*/ 6862744 w 6862744"/>
              <a:gd name="connsiteY1" fmla="*/ 5240223 h 11591639"/>
              <a:gd name="connsiteX2" fmla="*/ 4145656 w 6862744"/>
              <a:gd name="connsiteY2" fmla="*/ 5240223 h 11591639"/>
              <a:gd name="connsiteX3" fmla="*/ 4145656 w 6862744"/>
              <a:gd name="connsiteY3" fmla="*/ 5240222 h 11591639"/>
              <a:gd name="connsiteX4" fmla="*/ 6862744 w 6862744"/>
              <a:gd name="connsiteY4" fmla="*/ 5240222 h 11591639"/>
              <a:gd name="connsiteX5" fmla="*/ 4145656 w 6862744"/>
              <a:gd name="connsiteY5" fmla="*/ 2519152 h 11591639"/>
              <a:gd name="connsiteX6" fmla="*/ 4145656 w 6862744"/>
              <a:gd name="connsiteY6" fmla="*/ 1367198 h 11591639"/>
              <a:gd name="connsiteX7" fmla="*/ 2775863 w 6862744"/>
              <a:gd name="connsiteY7" fmla="*/ 0 h 11591639"/>
              <a:gd name="connsiteX8" fmla="*/ 0 w 6862744"/>
              <a:gd name="connsiteY8" fmla="*/ 0 h 11591639"/>
              <a:gd name="connsiteX9" fmla="*/ 0 w 6862744"/>
              <a:gd name="connsiteY9" fmla="*/ 11591639 h 115916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62744" h="11591639">
                <a:moveTo>
                  <a:pt x="6862744" y="11591639"/>
                </a:moveTo>
                <a:lnTo>
                  <a:pt x="6862744" y="5240223"/>
                </a:lnTo>
                <a:lnTo>
                  <a:pt x="4145656" y="5240223"/>
                </a:lnTo>
                <a:lnTo>
                  <a:pt x="4145656" y="5240222"/>
                </a:lnTo>
                <a:lnTo>
                  <a:pt x="6862744" y="5240222"/>
                </a:lnTo>
                <a:lnTo>
                  <a:pt x="4145656" y="2519152"/>
                </a:lnTo>
                <a:lnTo>
                  <a:pt x="4145656" y="1367198"/>
                </a:lnTo>
                <a:lnTo>
                  <a:pt x="2775863" y="0"/>
                </a:lnTo>
                <a:lnTo>
                  <a:pt x="0" y="0"/>
                </a:lnTo>
                <a:lnTo>
                  <a:pt x="0" y="11591639"/>
                </a:lnTo>
                <a:close/>
              </a:path>
            </a:pathLst>
          </a:custGeom>
          <a:pattFill prst="wdDnDiag">
            <a:fgClr>
              <a:schemeClr val="accent2"/>
            </a:fgClr>
            <a:bgClr>
              <a:schemeClr val="accent2">
                <a:lumMod val="75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A5E2B3ED-9A49-40A7-B8A3-62595FE513F9}"/>
              </a:ext>
            </a:extLst>
          </p:cNvPr>
          <p:cNvSpPr/>
          <p:nvPr userDrawn="1"/>
        </p:nvSpPr>
        <p:spPr>
          <a:xfrm rot="16200000" flipV="1">
            <a:off x="2664629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pattFill prst="wdUpDiag">
            <a:fgClr>
              <a:schemeClr val="accent2"/>
            </a:fgClr>
            <a:bgClr>
              <a:schemeClr val="accent2">
                <a:lumMod val="50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1599AF7E-3E34-4597-AA72-9373A7FDB020}"/>
              </a:ext>
            </a:extLst>
          </p:cNvPr>
          <p:cNvSpPr/>
          <p:nvPr userDrawn="1"/>
        </p:nvSpPr>
        <p:spPr>
          <a:xfrm rot="16200000" flipV="1">
            <a:off x="2664628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A2DF563-7FAC-46B3-B24C-7E45CD89DA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500" y="542925"/>
            <a:ext cx="11214100" cy="535531"/>
          </a:xfrm>
        </p:spPr>
        <p:txBody>
          <a:bodyPr vert="horz" wrap="square" lIns="91440" tIns="45720" rIns="91440" bIns="45720" rtlCol="0" anchor="t">
            <a:spAutoFit/>
          </a:bodyPr>
          <a:lstStyle>
            <a:lvl1pPr>
              <a:defRPr lang="en-GB" sz="3200" b="1" spc="-70" baseline="0" dirty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7732E1E7-45E3-4264-8F26-66758696DD1E}"/>
              </a:ext>
            </a:extLst>
          </p:cNvPr>
          <p:cNvGrpSpPr/>
          <p:nvPr userDrawn="1"/>
        </p:nvGrpSpPr>
        <p:grpSpPr>
          <a:xfrm rot="16200000">
            <a:off x="499388" y="-322655"/>
            <a:ext cx="535531" cy="645309"/>
            <a:chOff x="10945855" y="7317026"/>
            <a:chExt cx="2483924" cy="2993104"/>
          </a:xfrm>
        </p:grpSpPr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2E3DF883-8093-49FA-81E1-E5D77F086A25}"/>
                </a:ext>
              </a:extLst>
            </p:cNvPr>
            <p:cNvSpPr/>
            <p:nvPr/>
          </p:nvSpPr>
          <p:spPr>
            <a:xfrm rot="2700000">
              <a:off x="10945855" y="7826207"/>
              <a:ext cx="2483923" cy="2483924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18944C90-37E5-4BBE-89FF-060627168050}"/>
                </a:ext>
              </a:extLst>
            </p:cNvPr>
            <p:cNvSpPr/>
            <p:nvPr/>
          </p:nvSpPr>
          <p:spPr>
            <a:xfrm rot="8100000" flipH="1">
              <a:off x="10986797" y="7317026"/>
              <a:ext cx="2402031" cy="2402032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pattFill prst="dkHorz">
              <a:fgClr>
                <a:schemeClr val="accent1">
                  <a:lumMod val="60000"/>
                  <a:lumOff val="40000"/>
                </a:schemeClr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D9EBF8BB-A805-4DDB-B459-082F99815B95}"/>
              </a:ext>
            </a:extLst>
          </p:cNvPr>
          <p:cNvGrpSpPr/>
          <p:nvPr userDrawn="1"/>
        </p:nvGrpSpPr>
        <p:grpSpPr>
          <a:xfrm>
            <a:off x="-1" y="1357409"/>
            <a:ext cx="12192001" cy="4846320"/>
            <a:chOff x="-1" y="1357409"/>
            <a:chExt cx="12192001" cy="4917518"/>
          </a:xfrm>
        </p:grpSpPr>
        <p:sp>
          <p:nvSpPr>
            <p:cNvPr id="19" name="Rectangle: Single Corner Snipped 18">
              <a:extLst>
                <a:ext uri="{FF2B5EF4-FFF2-40B4-BE49-F238E27FC236}">
                  <a16:creationId xmlns:a16="http://schemas.microsoft.com/office/drawing/2014/main" id="{5D638788-DD47-45E7-939A-FA108A818173}"/>
                </a:ext>
              </a:extLst>
            </p:cNvPr>
            <p:cNvSpPr/>
            <p:nvPr userDrawn="1"/>
          </p:nvSpPr>
          <p:spPr>
            <a:xfrm flipV="1">
              <a:off x="-1" y="1357409"/>
              <a:ext cx="12192000" cy="4917518"/>
            </a:xfrm>
            <a:prstGeom prst="snip1Rect">
              <a:avLst>
                <a:gd name="adj" fmla="val 0"/>
              </a:avLst>
            </a:prstGeom>
            <a:pattFill prst="dkVert">
              <a:fgClr>
                <a:srgbClr val="0C4360"/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3" name="Rectangle: Single Corner Snipped 2">
              <a:extLst>
                <a:ext uri="{FF2B5EF4-FFF2-40B4-BE49-F238E27FC236}">
                  <a16:creationId xmlns:a16="http://schemas.microsoft.com/office/drawing/2014/main" id="{74BDECEF-EEFE-4332-B3B2-BDE4F82C10FC}"/>
                </a:ext>
              </a:extLst>
            </p:cNvPr>
            <p:cNvSpPr/>
            <p:nvPr userDrawn="1"/>
          </p:nvSpPr>
          <p:spPr>
            <a:xfrm flipV="1">
              <a:off x="-1" y="1357409"/>
              <a:ext cx="12192001" cy="4917518"/>
            </a:xfrm>
            <a:prstGeom prst="snip1Rect">
              <a:avLst>
                <a:gd name="adj" fmla="val 19670"/>
              </a:avLst>
            </a:pr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sp>
        <p:nvSpPr>
          <p:cNvPr id="26" name="Text Placeholder 22">
            <a:extLst>
              <a:ext uri="{FF2B5EF4-FFF2-40B4-BE49-F238E27FC236}">
                <a16:creationId xmlns:a16="http://schemas.microsoft.com/office/drawing/2014/main" id="{2A19101D-7C37-42BF-8167-5391EA65EC3A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42094" y="4240093"/>
            <a:ext cx="3293306" cy="1463040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buNone/>
              <a:defRPr sz="140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  <a:lvl2pPr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defRPr sz="1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35" name="Freeform: Shape 34">
            <a:extLst>
              <a:ext uri="{FF2B5EF4-FFF2-40B4-BE49-F238E27FC236}">
                <a16:creationId xmlns:a16="http://schemas.microsoft.com/office/drawing/2014/main" id="{62EEBF51-DCAD-4335-85E9-52801031A1BF}"/>
              </a:ext>
            </a:extLst>
          </p:cNvPr>
          <p:cNvSpPr/>
          <p:nvPr userDrawn="1"/>
        </p:nvSpPr>
        <p:spPr>
          <a:xfrm flipH="1">
            <a:off x="10782300" y="5448297"/>
            <a:ext cx="1409700" cy="1409703"/>
          </a:xfrm>
          <a:custGeom>
            <a:avLst/>
            <a:gdLst>
              <a:gd name="connsiteX0" fmla="*/ 754341 w 754341"/>
              <a:gd name="connsiteY0" fmla="*/ 754341 h 754341"/>
              <a:gd name="connsiteX1" fmla="*/ 0 w 754341"/>
              <a:gd name="connsiteY1" fmla="*/ 754341 h 754341"/>
              <a:gd name="connsiteX2" fmla="*/ 0 w 754341"/>
              <a:gd name="connsiteY2" fmla="*/ 0 h 7543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54341" h="754341">
                <a:moveTo>
                  <a:pt x="754341" y="754341"/>
                </a:moveTo>
                <a:lnTo>
                  <a:pt x="0" y="754341"/>
                </a:lnTo>
                <a:lnTo>
                  <a:pt x="0" y="0"/>
                </a:lnTo>
                <a:close/>
              </a:path>
            </a:pathLst>
          </a:custGeom>
          <a:pattFill prst="dkHorz">
            <a:fgClr>
              <a:schemeClr val="accent2">
                <a:lumMod val="50000"/>
              </a:schemeClr>
            </a:fgClr>
            <a:bgClr>
              <a:schemeClr val="accent2"/>
            </a:bgClr>
          </a:patt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7B51822-97FF-47A7-8E4E-A0F79B4EB2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52200" y="6315075"/>
            <a:ext cx="406400" cy="365125"/>
          </a:xfrm>
        </p:spPr>
        <p:txBody>
          <a:bodyPr/>
          <a:lstStyle>
            <a:lvl1pPr>
              <a:defRPr sz="1000">
                <a:solidFill>
                  <a:schemeClr val="bg1"/>
                </a:solidFill>
                <a:latin typeface="Trade Gothic LT Pro" panose="020B0503040303020004" pitchFamily="34" charset="0"/>
              </a:defRPr>
            </a:lvl1pPr>
          </a:lstStyle>
          <a:p>
            <a:fld id="{C263D6C4-4840-40CC-AC84-17E24B3B7BDE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13" name="Picture Placeholder 12">
            <a:extLst>
              <a:ext uri="{FF2B5EF4-FFF2-40B4-BE49-F238E27FC236}">
                <a16:creationId xmlns:a16="http://schemas.microsoft.com/office/drawing/2014/main" id="{231B97CF-FD24-4932-8459-893B1AC73D33}"/>
              </a:ext>
            </a:extLst>
          </p:cNvPr>
          <p:cNvSpPr>
            <a:spLocks noGrp="1"/>
          </p:cNvSpPr>
          <p:nvPr>
            <p:ph type="pic" sz="quarter" idx="19" hasCustomPrompt="1"/>
          </p:nvPr>
        </p:nvSpPr>
        <p:spPr>
          <a:xfrm>
            <a:off x="-2" y="1352575"/>
            <a:ext cx="12192002" cy="2289897"/>
          </a:xfrm>
        </p:spPr>
        <p:txBody>
          <a:bodyPr anchor="ctr">
            <a:normAutofit/>
          </a:bodyPr>
          <a:lstStyle>
            <a:lvl1pPr marL="0" indent="0" algn="ctr">
              <a:buNone/>
              <a:defRPr sz="1400">
                <a:solidFill>
                  <a:schemeClr val="accent2"/>
                </a:solidFill>
                <a:latin typeface="Trade Gothic LT Pro" panose="020B0503040303020004" pitchFamily="34" charset="0"/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36" name="Text Placeholder 22">
            <a:extLst>
              <a:ext uri="{FF2B5EF4-FFF2-40B4-BE49-F238E27FC236}">
                <a16:creationId xmlns:a16="http://schemas.microsoft.com/office/drawing/2014/main" id="{642D3CE0-C3B4-4F3F-A650-AB452B3AD4BA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4169" y="4240093"/>
            <a:ext cx="3293306" cy="1463040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buNone/>
              <a:defRPr sz="140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  <a:lvl2pPr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defRPr sz="1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37" name="Text Placeholder 22">
            <a:extLst>
              <a:ext uri="{FF2B5EF4-FFF2-40B4-BE49-F238E27FC236}">
                <a16:creationId xmlns:a16="http://schemas.microsoft.com/office/drawing/2014/main" id="{DBED2BB0-CDAD-40EE-8B35-C66DF45EE29D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346244" y="4240093"/>
            <a:ext cx="3293306" cy="1463040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buNone/>
              <a:defRPr sz="140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  <a:lvl2pPr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defRPr sz="1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4474571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hoto + Text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EB3E033F-4449-40FA-BC85-BD2712D313DD}"/>
              </a:ext>
            </a:extLst>
          </p:cNvPr>
          <p:cNvSpPr/>
          <p:nvPr userDrawn="1"/>
        </p:nvSpPr>
        <p:spPr>
          <a:xfrm>
            <a:off x="0" y="0"/>
            <a:ext cx="12192000" cy="6884191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63D26743-0505-444C-80B3-E88EE87DF72B}"/>
              </a:ext>
            </a:extLst>
          </p:cNvPr>
          <p:cNvSpPr/>
          <p:nvPr userDrawn="1"/>
        </p:nvSpPr>
        <p:spPr>
          <a:xfrm>
            <a:off x="0" y="0"/>
            <a:ext cx="12192001" cy="6884191"/>
          </a:xfrm>
          <a:custGeom>
            <a:avLst/>
            <a:gdLst>
              <a:gd name="connsiteX0" fmla="*/ 0 w 12192001"/>
              <a:gd name="connsiteY0" fmla="*/ 0 h 6884191"/>
              <a:gd name="connsiteX1" fmla="*/ 7540222 w 12192001"/>
              <a:gd name="connsiteY1" fmla="*/ 0 h 6884191"/>
              <a:gd name="connsiteX2" fmla="*/ 10260629 w 12192001"/>
              <a:gd name="connsiteY2" fmla="*/ 2725573 h 6884191"/>
              <a:gd name="connsiteX3" fmla="*/ 11286710 w 12192001"/>
              <a:gd name="connsiteY3" fmla="*/ 2725573 h 6884191"/>
              <a:gd name="connsiteX4" fmla="*/ 12192000 w 12192001"/>
              <a:gd name="connsiteY4" fmla="*/ 3632581 h 6884191"/>
              <a:gd name="connsiteX5" fmla="*/ 12192001 w 12192001"/>
              <a:gd name="connsiteY5" fmla="*/ 6884191 h 6884191"/>
              <a:gd name="connsiteX6" fmla="*/ 0 w 12192001"/>
              <a:gd name="connsiteY6" fmla="*/ 6884191 h 6884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92001" h="6884191">
                <a:moveTo>
                  <a:pt x="0" y="0"/>
                </a:moveTo>
                <a:lnTo>
                  <a:pt x="7540222" y="0"/>
                </a:lnTo>
                <a:lnTo>
                  <a:pt x="10260629" y="2725573"/>
                </a:lnTo>
                <a:lnTo>
                  <a:pt x="11286710" y="2725573"/>
                </a:lnTo>
                <a:lnTo>
                  <a:pt x="12192000" y="3632581"/>
                </a:lnTo>
                <a:lnTo>
                  <a:pt x="12192001" y="6884191"/>
                </a:lnTo>
                <a:lnTo>
                  <a:pt x="0" y="6884191"/>
                </a:lnTo>
                <a:close/>
              </a:path>
            </a:pathLst>
          </a:custGeom>
          <a:solidFill>
            <a:schemeClr val="accent2">
              <a:alpha val="7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E37145E9-AC61-47D5-9288-8789940F81B6}"/>
              </a:ext>
            </a:extLst>
          </p:cNvPr>
          <p:cNvSpPr/>
          <p:nvPr userDrawn="1"/>
        </p:nvSpPr>
        <p:spPr>
          <a:xfrm rot="16200000" flipV="1">
            <a:off x="2964809" y="-2364446"/>
            <a:ext cx="6862744" cy="11591639"/>
          </a:xfrm>
          <a:custGeom>
            <a:avLst/>
            <a:gdLst>
              <a:gd name="connsiteX0" fmla="*/ 6862744 w 6862744"/>
              <a:gd name="connsiteY0" fmla="*/ 11591639 h 11591639"/>
              <a:gd name="connsiteX1" fmla="*/ 6862744 w 6862744"/>
              <a:gd name="connsiteY1" fmla="*/ 5240223 h 11591639"/>
              <a:gd name="connsiteX2" fmla="*/ 4145656 w 6862744"/>
              <a:gd name="connsiteY2" fmla="*/ 5240223 h 11591639"/>
              <a:gd name="connsiteX3" fmla="*/ 4145656 w 6862744"/>
              <a:gd name="connsiteY3" fmla="*/ 5240222 h 11591639"/>
              <a:gd name="connsiteX4" fmla="*/ 6862744 w 6862744"/>
              <a:gd name="connsiteY4" fmla="*/ 5240222 h 11591639"/>
              <a:gd name="connsiteX5" fmla="*/ 4145656 w 6862744"/>
              <a:gd name="connsiteY5" fmla="*/ 2519152 h 11591639"/>
              <a:gd name="connsiteX6" fmla="*/ 4145656 w 6862744"/>
              <a:gd name="connsiteY6" fmla="*/ 1367198 h 11591639"/>
              <a:gd name="connsiteX7" fmla="*/ 2775863 w 6862744"/>
              <a:gd name="connsiteY7" fmla="*/ 0 h 11591639"/>
              <a:gd name="connsiteX8" fmla="*/ 0 w 6862744"/>
              <a:gd name="connsiteY8" fmla="*/ 0 h 11591639"/>
              <a:gd name="connsiteX9" fmla="*/ 0 w 6862744"/>
              <a:gd name="connsiteY9" fmla="*/ 11591639 h 115916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62744" h="11591639">
                <a:moveTo>
                  <a:pt x="6862744" y="11591639"/>
                </a:moveTo>
                <a:lnTo>
                  <a:pt x="6862744" y="5240223"/>
                </a:lnTo>
                <a:lnTo>
                  <a:pt x="4145656" y="5240223"/>
                </a:lnTo>
                <a:lnTo>
                  <a:pt x="4145656" y="5240222"/>
                </a:lnTo>
                <a:lnTo>
                  <a:pt x="6862744" y="5240222"/>
                </a:lnTo>
                <a:lnTo>
                  <a:pt x="4145656" y="2519152"/>
                </a:lnTo>
                <a:lnTo>
                  <a:pt x="4145656" y="1367198"/>
                </a:lnTo>
                <a:lnTo>
                  <a:pt x="2775863" y="0"/>
                </a:lnTo>
                <a:lnTo>
                  <a:pt x="0" y="0"/>
                </a:lnTo>
                <a:lnTo>
                  <a:pt x="0" y="11591639"/>
                </a:lnTo>
                <a:close/>
              </a:path>
            </a:pathLst>
          </a:custGeom>
          <a:pattFill prst="wdDnDiag">
            <a:fgClr>
              <a:schemeClr val="accent2"/>
            </a:fgClr>
            <a:bgClr>
              <a:schemeClr val="accent2">
                <a:lumMod val="75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A5E2B3ED-9A49-40A7-B8A3-62595FE513F9}"/>
              </a:ext>
            </a:extLst>
          </p:cNvPr>
          <p:cNvSpPr/>
          <p:nvPr userDrawn="1"/>
        </p:nvSpPr>
        <p:spPr>
          <a:xfrm rot="16200000" flipV="1">
            <a:off x="2664629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pattFill prst="wdUpDiag">
            <a:fgClr>
              <a:schemeClr val="accent2"/>
            </a:fgClr>
            <a:bgClr>
              <a:schemeClr val="accent2">
                <a:lumMod val="50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1599AF7E-3E34-4597-AA72-9373A7FDB020}"/>
              </a:ext>
            </a:extLst>
          </p:cNvPr>
          <p:cNvSpPr/>
          <p:nvPr userDrawn="1"/>
        </p:nvSpPr>
        <p:spPr>
          <a:xfrm rot="16200000" flipV="1">
            <a:off x="2664628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A2DF563-7FAC-46B3-B24C-7E45CD89DA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500" y="542925"/>
            <a:ext cx="11214100" cy="535531"/>
          </a:xfrm>
        </p:spPr>
        <p:txBody>
          <a:bodyPr vert="horz" wrap="square" lIns="91440" tIns="45720" rIns="91440" bIns="45720" rtlCol="0" anchor="t">
            <a:spAutoFit/>
          </a:bodyPr>
          <a:lstStyle>
            <a:lvl1pPr>
              <a:defRPr lang="en-GB" sz="3200" b="1" spc="-70" baseline="0" dirty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7732E1E7-45E3-4264-8F26-66758696DD1E}"/>
              </a:ext>
            </a:extLst>
          </p:cNvPr>
          <p:cNvGrpSpPr/>
          <p:nvPr userDrawn="1"/>
        </p:nvGrpSpPr>
        <p:grpSpPr>
          <a:xfrm rot="16200000">
            <a:off x="499388" y="-322655"/>
            <a:ext cx="535531" cy="645309"/>
            <a:chOff x="10945855" y="7317026"/>
            <a:chExt cx="2483924" cy="2993104"/>
          </a:xfrm>
        </p:grpSpPr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2E3DF883-8093-49FA-81E1-E5D77F086A25}"/>
                </a:ext>
              </a:extLst>
            </p:cNvPr>
            <p:cNvSpPr/>
            <p:nvPr/>
          </p:nvSpPr>
          <p:spPr>
            <a:xfrm rot="2700000">
              <a:off x="10945855" y="7826207"/>
              <a:ext cx="2483923" cy="2483924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18944C90-37E5-4BBE-89FF-060627168050}"/>
                </a:ext>
              </a:extLst>
            </p:cNvPr>
            <p:cNvSpPr/>
            <p:nvPr/>
          </p:nvSpPr>
          <p:spPr>
            <a:xfrm rot="8100000" flipH="1">
              <a:off x="10986797" y="7317026"/>
              <a:ext cx="2402031" cy="2402032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pattFill prst="dkHorz">
              <a:fgClr>
                <a:schemeClr val="accent1">
                  <a:lumMod val="60000"/>
                  <a:lumOff val="40000"/>
                </a:schemeClr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D9EBF8BB-A805-4DDB-B459-082F99815B95}"/>
              </a:ext>
            </a:extLst>
          </p:cNvPr>
          <p:cNvGrpSpPr/>
          <p:nvPr userDrawn="1"/>
        </p:nvGrpSpPr>
        <p:grpSpPr>
          <a:xfrm>
            <a:off x="-1" y="1357409"/>
            <a:ext cx="12192001" cy="4846320"/>
            <a:chOff x="-1" y="1357409"/>
            <a:chExt cx="12192001" cy="4917518"/>
          </a:xfrm>
        </p:grpSpPr>
        <p:sp>
          <p:nvSpPr>
            <p:cNvPr id="19" name="Rectangle: Single Corner Snipped 18">
              <a:extLst>
                <a:ext uri="{FF2B5EF4-FFF2-40B4-BE49-F238E27FC236}">
                  <a16:creationId xmlns:a16="http://schemas.microsoft.com/office/drawing/2014/main" id="{5D638788-DD47-45E7-939A-FA108A818173}"/>
                </a:ext>
              </a:extLst>
            </p:cNvPr>
            <p:cNvSpPr/>
            <p:nvPr userDrawn="1"/>
          </p:nvSpPr>
          <p:spPr>
            <a:xfrm flipV="1">
              <a:off x="-1" y="1357409"/>
              <a:ext cx="12192000" cy="4917518"/>
            </a:xfrm>
            <a:prstGeom prst="snip1Rect">
              <a:avLst>
                <a:gd name="adj" fmla="val 0"/>
              </a:avLst>
            </a:prstGeom>
            <a:pattFill prst="dkVert">
              <a:fgClr>
                <a:srgbClr val="0C4360"/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3" name="Rectangle: Single Corner Snipped 2">
              <a:extLst>
                <a:ext uri="{FF2B5EF4-FFF2-40B4-BE49-F238E27FC236}">
                  <a16:creationId xmlns:a16="http://schemas.microsoft.com/office/drawing/2014/main" id="{74BDECEF-EEFE-4332-B3B2-BDE4F82C10FC}"/>
                </a:ext>
              </a:extLst>
            </p:cNvPr>
            <p:cNvSpPr/>
            <p:nvPr userDrawn="1"/>
          </p:nvSpPr>
          <p:spPr>
            <a:xfrm flipV="1">
              <a:off x="-1" y="1357409"/>
              <a:ext cx="12192001" cy="4917518"/>
            </a:xfrm>
            <a:prstGeom prst="snip1Rect">
              <a:avLst>
                <a:gd name="adj" fmla="val 19670"/>
              </a:avLst>
            </a:pr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sp>
        <p:nvSpPr>
          <p:cNvPr id="26" name="Text Placeholder 22">
            <a:extLst>
              <a:ext uri="{FF2B5EF4-FFF2-40B4-BE49-F238E27FC236}">
                <a16:creationId xmlns:a16="http://schemas.microsoft.com/office/drawing/2014/main" id="{2A19101D-7C37-42BF-8167-5391EA65EC3A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42094" y="4240093"/>
            <a:ext cx="9402006" cy="1463040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None/>
              <a:defRPr sz="140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  <a:lvl2pPr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defRPr sz="1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35" name="Freeform: Shape 34">
            <a:extLst>
              <a:ext uri="{FF2B5EF4-FFF2-40B4-BE49-F238E27FC236}">
                <a16:creationId xmlns:a16="http://schemas.microsoft.com/office/drawing/2014/main" id="{62EEBF51-DCAD-4335-85E9-52801031A1BF}"/>
              </a:ext>
            </a:extLst>
          </p:cNvPr>
          <p:cNvSpPr/>
          <p:nvPr userDrawn="1"/>
        </p:nvSpPr>
        <p:spPr>
          <a:xfrm flipH="1">
            <a:off x="10782300" y="5448297"/>
            <a:ext cx="1409700" cy="1409703"/>
          </a:xfrm>
          <a:custGeom>
            <a:avLst/>
            <a:gdLst>
              <a:gd name="connsiteX0" fmla="*/ 754341 w 754341"/>
              <a:gd name="connsiteY0" fmla="*/ 754341 h 754341"/>
              <a:gd name="connsiteX1" fmla="*/ 0 w 754341"/>
              <a:gd name="connsiteY1" fmla="*/ 754341 h 754341"/>
              <a:gd name="connsiteX2" fmla="*/ 0 w 754341"/>
              <a:gd name="connsiteY2" fmla="*/ 0 h 7543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54341" h="754341">
                <a:moveTo>
                  <a:pt x="754341" y="754341"/>
                </a:moveTo>
                <a:lnTo>
                  <a:pt x="0" y="754341"/>
                </a:lnTo>
                <a:lnTo>
                  <a:pt x="0" y="0"/>
                </a:lnTo>
                <a:close/>
              </a:path>
            </a:pathLst>
          </a:custGeom>
          <a:pattFill prst="dkHorz">
            <a:fgClr>
              <a:schemeClr val="accent2">
                <a:lumMod val="50000"/>
              </a:schemeClr>
            </a:fgClr>
            <a:bgClr>
              <a:schemeClr val="accent2"/>
            </a:bgClr>
          </a:patt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7B51822-97FF-47A7-8E4E-A0F79B4EB2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52200" y="6315075"/>
            <a:ext cx="406400" cy="365125"/>
          </a:xfrm>
        </p:spPr>
        <p:txBody>
          <a:bodyPr/>
          <a:lstStyle>
            <a:lvl1pPr>
              <a:defRPr sz="1000">
                <a:solidFill>
                  <a:schemeClr val="bg1"/>
                </a:solidFill>
                <a:latin typeface="Trade Gothic LT Pro" panose="020B0503040303020004" pitchFamily="34" charset="0"/>
              </a:defRPr>
            </a:lvl1pPr>
          </a:lstStyle>
          <a:p>
            <a:fld id="{C263D6C4-4840-40CC-AC84-17E24B3B7BDE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13" name="Picture Placeholder 12">
            <a:extLst>
              <a:ext uri="{FF2B5EF4-FFF2-40B4-BE49-F238E27FC236}">
                <a16:creationId xmlns:a16="http://schemas.microsoft.com/office/drawing/2014/main" id="{231B97CF-FD24-4932-8459-893B1AC73D33}"/>
              </a:ext>
            </a:extLst>
          </p:cNvPr>
          <p:cNvSpPr>
            <a:spLocks noGrp="1"/>
          </p:cNvSpPr>
          <p:nvPr>
            <p:ph type="pic" sz="quarter" idx="19" hasCustomPrompt="1"/>
          </p:nvPr>
        </p:nvSpPr>
        <p:spPr>
          <a:xfrm>
            <a:off x="-2" y="1352575"/>
            <a:ext cx="12192002" cy="2289897"/>
          </a:xfrm>
        </p:spPr>
        <p:txBody>
          <a:bodyPr anchor="ctr">
            <a:normAutofit/>
          </a:bodyPr>
          <a:lstStyle>
            <a:lvl1pPr marL="0" indent="0" algn="ctr">
              <a:buNone/>
              <a:defRPr sz="1400">
                <a:solidFill>
                  <a:schemeClr val="accent2"/>
                </a:solidFill>
                <a:latin typeface="Trade Gothic LT Pro" panose="020B0503040303020004" pitchFamily="34" charset="0"/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</p:spTree>
    <p:extLst>
      <p:ext uri="{BB962C8B-B14F-4D97-AF65-F5344CB8AC3E}">
        <p14:creationId xmlns:p14="http://schemas.microsoft.com/office/powerpoint/2010/main" val="248682677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EB3E033F-4449-40FA-BC85-BD2712D313DD}"/>
              </a:ext>
            </a:extLst>
          </p:cNvPr>
          <p:cNvSpPr/>
          <p:nvPr userDrawn="1"/>
        </p:nvSpPr>
        <p:spPr>
          <a:xfrm>
            <a:off x="0" y="0"/>
            <a:ext cx="12192000" cy="6884191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63D26743-0505-444C-80B3-E88EE87DF72B}"/>
              </a:ext>
            </a:extLst>
          </p:cNvPr>
          <p:cNvSpPr/>
          <p:nvPr userDrawn="1"/>
        </p:nvSpPr>
        <p:spPr>
          <a:xfrm>
            <a:off x="0" y="0"/>
            <a:ext cx="12192001" cy="6884191"/>
          </a:xfrm>
          <a:custGeom>
            <a:avLst/>
            <a:gdLst>
              <a:gd name="connsiteX0" fmla="*/ 0 w 12192001"/>
              <a:gd name="connsiteY0" fmla="*/ 0 h 6884191"/>
              <a:gd name="connsiteX1" fmla="*/ 7540222 w 12192001"/>
              <a:gd name="connsiteY1" fmla="*/ 0 h 6884191"/>
              <a:gd name="connsiteX2" fmla="*/ 10260629 w 12192001"/>
              <a:gd name="connsiteY2" fmla="*/ 2725573 h 6884191"/>
              <a:gd name="connsiteX3" fmla="*/ 11286710 w 12192001"/>
              <a:gd name="connsiteY3" fmla="*/ 2725573 h 6884191"/>
              <a:gd name="connsiteX4" fmla="*/ 12192000 w 12192001"/>
              <a:gd name="connsiteY4" fmla="*/ 3632581 h 6884191"/>
              <a:gd name="connsiteX5" fmla="*/ 12192001 w 12192001"/>
              <a:gd name="connsiteY5" fmla="*/ 6884191 h 6884191"/>
              <a:gd name="connsiteX6" fmla="*/ 0 w 12192001"/>
              <a:gd name="connsiteY6" fmla="*/ 6884191 h 6884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92001" h="6884191">
                <a:moveTo>
                  <a:pt x="0" y="0"/>
                </a:moveTo>
                <a:lnTo>
                  <a:pt x="7540222" y="0"/>
                </a:lnTo>
                <a:lnTo>
                  <a:pt x="10260629" y="2725573"/>
                </a:lnTo>
                <a:lnTo>
                  <a:pt x="11286710" y="2725573"/>
                </a:lnTo>
                <a:lnTo>
                  <a:pt x="12192000" y="3632581"/>
                </a:lnTo>
                <a:lnTo>
                  <a:pt x="12192001" y="6884191"/>
                </a:lnTo>
                <a:lnTo>
                  <a:pt x="0" y="6884191"/>
                </a:lnTo>
                <a:close/>
              </a:path>
            </a:pathLst>
          </a:custGeom>
          <a:solidFill>
            <a:schemeClr val="accent2">
              <a:alpha val="7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E37145E9-AC61-47D5-9288-8789940F81B6}"/>
              </a:ext>
            </a:extLst>
          </p:cNvPr>
          <p:cNvSpPr/>
          <p:nvPr userDrawn="1"/>
        </p:nvSpPr>
        <p:spPr>
          <a:xfrm rot="16200000" flipV="1">
            <a:off x="2964809" y="-2364446"/>
            <a:ext cx="6862744" cy="11591639"/>
          </a:xfrm>
          <a:custGeom>
            <a:avLst/>
            <a:gdLst>
              <a:gd name="connsiteX0" fmla="*/ 6862744 w 6862744"/>
              <a:gd name="connsiteY0" fmla="*/ 11591639 h 11591639"/>
              <a:gd name="connsiteX1" fmla="*/ 6862744 w 6862744"/>
              <a:gd name="connsiteY1" fmla="*/ 5240223 h 11591639"/>
              <a:gd name="connsiteX2" fmla="*/ 4145656 w 6862744"/>
              <a:gd name="connsiteY2" fmla="*/ 5240223 h 11591639"/>
              <a:gd name="connsiteX3" fmla="*/ 4145656 w 6862744"/>
              <a:gd name="connsiteY3" fmla="*/ 5240222 h 11591639"/>
              <a:gd name="connsiteX4" fmla="*/ 6862744 w 6862744"/>
              <a:gd name="connsiteY4" fmla="*/ 5240222 h 11591639"/>
              <a:gd name="connsiteX5" fmla="*/ 4145656 w 6862744"/>
              <a:gd name="connsiteY5" fmla="*/ 2519152 h 11591639"/>
              <a:gd name="connsiteX6" fmla="*/ 4145656 w 6862744"/>
              <a:gd name="connsiteY6" fmla="*/ 1367198 h 11591639"/>
              <a:gd name="connsiteX7" fmla="*/ 2775863 w 6862744"/>
              <a:gd name="connsiteY7" fmla="*/ 0 h 11591639"/>
              <a:gd name="connsiteX8" fmla="*/ 0 w 6862744"/>
              <a:gd name="connsiteY8" fmla="*/ 0 h 11591639"/>
              <a:gd name="connsiteX9" fmla="*/ 0 w 6862744"/>
              <a:gd name="connsiteY9" fmla="*/ 11591639 h 115916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62744" h="11591639">
                <a:moveTo>
                  <a:pt x="6862744" y="11591639"/>
                </a:moveTo>
                <a:lnTo>
                  <a:pt x="6862744" y="5240223"/>
                </a:lnTo>
                <a:lnTo>
                  <a:pt x="4145656" y="5240223"/>
                </a:lnTo>
                <a:lnTo>
                  <a:pt x="4145656" y="5240222"/>
                </a:lnTo>
                <a:lnTo>
                  <a:pt x="6862744" y="5240222"/>
                </a:lnTo>
                <a:lnTo>
                  <a:pt x="4145656" y="2519152"/>
                </a:lnTo>
                <a:lnTo>
                  <a:pt x="4145656" y="1367198"/>
                </a:lnTo>
                <a:lnTo>
                  <a:pt x="2775863" y="0"/>
                </a:lnTo>
                <a:lnTo>
                  <a:pt x="0" y="0"/>
                </a:lnTo>
                <a:lnTo>
                  <a:pt x="0" y="11591639"/>
                </a:lnTo>
                <a:close/>
              </a:path>
            </a:pathLst>
          </a:custGeom>
          <a:pattFill prst="wdDnDiag">
            <a:fgClr>
              <a:schemeClr val="accent2"/>
            </a:fgClr>
            <a:bgClr>
              <a:schemeClr val="accent2">
                <a:lumMod val="75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A5E2B3ED-9A49-40A7-B8A3-62595FE513F9}"/>
              </a:ext>
            </a:extLst>
          </p:cNvPr>
          <p:cNvSpPr/>
          <p:nvPr userDrawn="1"/>
        </p:nvSpPr>
        <p:spPr>
          <a:xfrm rot="16200000" flipV="1">
            <a:off x="2664629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pattFill prst="wdUpDiag">
            <a:fgClr>
              <a:schemeClr val="accent2"/>
            </a:fgClr>
            <a:bgClr>
              <a:schemeClr val="accent2">
                <a:lumMod val="50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1599AF7E-3E34-4597-AA72-9373A7FDB020}"/>
              </a:ext>
            </a:extLst>
          </p:cNvPr>
          <p:cNvSpPr/>
          <p:nvPr userDrawn="1"/>
        </p:nvSpPr>
        <p:spPr>
          <a:xfrm rot="16200000" flipV="1">
            <a:off x="2664628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A2DF563-7FAC-46B3-B24C-7E45CD89DA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500" y="542925"/>
            <a:ext cx="11214100" cy="535531"/>
          </a:xfrm>
        </p:spPr>
        <p:txBody>
          <a:bodyPr vert="horz" wrap="square" lIns="91440" tIns="45720" rIns="91440" bIns="45720" rtlCol="0" anchor="t">
            <a:spAutoFit/>
          </a:bodyPr>
          <a:lstStyle>
            <a:lvl1pPr>
              <a:defRPr lang="en-GB" sz="3200" b="1" spc="-70" baseline="0" dirty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7732E1E7-45E3-4264-8F26-66758696DD1E}"/>
              </a:ext>
            </a:extLst>
          </p:cNvPr>
          <p:cNvGrpSpPr/>
          <p:nvPr userDrawn="1"/>
        </p:nvGrpSpPr>
        <p:grpSpPr>
          <a:xfrm rot="16200000">
            <a:off x="499388" y="-322655"/>
            <a:ext cx="535531" cy="645309"/>
            <a:chOff x="10945855" y="7317026"/>
            <a:chExt cx="2483924" cy="2993104"/>
          </a:xfrm>
        </p:grpSpPr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2E3DF883-8093-49FA-81E1-E5D77F086A25}"/>
                </a:ext>
              </a:extLst>
            </p:cNvPr>
            <p:cNvSpPr/>
            <p:nvPr/>
          </p:nvSpPr>
          <p:spPr>
            <a:xfrm rot="2700000">
              <a:off x="10945855" y="7826207"/>
              <a:ext cx="2483923" cy="2483924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18944C90-37E5-4BBE-89FF-060627168050}"/>
                </a:ext>
              </a:extLst>
            </p:cNvPr>
            <p:cNvSpPr/>
            <p:nvPr/>
          </p:nvSpPr>
          <p:spPr>
            <a:xfrm rot="8100000" flipH="1">
              <a:off x="10986797" y="7317026"/>
              <a:ext cx="2402031" cy="2402032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pattFill prst="dkHorz">
              <a:fgClr>
                <a:schemeClr val="accent1">
                  <a:lumMod val="60000"/>
                  <a:lumOff val="40000"/>
                </a:schemeClr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D9EBF8BB-A805-4DDB-B459-082F99815B95}"/>
              </a:ext>
            </a:extLst>
          </p:cNvPr>
          <p:cNvGrpSpPr/>
          <p:nvPr userDrawn="1"/>
        </p:nvGrpSpPr>
        <p:grpSpPr>
          <a:xfrm>
            <a:off x="-1" y="1357409"/>
            <a:ext cx="12192001" cy="4846320"/>
            <a:chOff x="-1" y="1357409"/>
            <a:chExt cx="12192001" cy="4917518"/>
          </a:xfrm>
        </p:grpSpPr>
        <p:sp>
          <p:nvSpPr>
            <p:cNvPr id="19" name="Rectangle: Single Corner Snipped 18">
              <a:extLst>
                <a:ext uri="{FF2B5EF4-FFF2-40B4-BE49-F238E27FC236}">
                  <a16:creationId xmlns:a16="http://schemas.microsoft.com/office/drawing/2014/main" id="{5D638788-DD47-45E7-939A-FA108A818173}"/>
                </a:ext>
              </a:extLst>
            </p:cNvPr>
            <p:cNvSpPr/>
            <p:nvPr userDrawn="1"/>
          </p:nvSpPr>
          <p:spPr>
            <a:xfrm flipV="1">
              <a:off x="-1" y="1357409"/>
              <a:ext cx="12192000" cy="4917518"/>
            </a:xfrm>
            <a:prstGeom prst="snip1Rect">
              <a:avLst>
                <a:gd name="adj" fmla="val 0"/>
              </a:avLst>
            </a:prstGeom>
            <a:pattFill prst="dkVert">
              <a:fgClr>
                <a:srgbClr val="0C4360"/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3" name="Rectangle: Single Corner Snipped 2">
              <a:extLst>
                <a:ext uri="{FF2B5EF4-FFF2-40B4-BE49-F238E27FC236}">
                  <a16:creationId xmlns:a16="http://schemas.microsoft.com/office/drawing/2014/main" id="{74BDECEF-EEFE-4332-B3B2-BDE4F82C10FC}"/>
                </a:ext>
              </a:extLst>
            </p:cNvPr>
            <p:cNvSpPr/>
            <p:nvPr userDrawn="1"/>
          </p:nvSpPr>
          <p:spPr>
            <a:xfrm flipV="1">
              <a:off x="-1" y="1357409"/>
              <a:ext cx="12192001" cy="4917518"/>
            </a:xfrm>
            <a:prstGeom prst="snip1Rect">
              <a:avLst>
                <a:gd name="adj" fmla="val 19670"/>
              </a:avLst>
            </a:pr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sp>
        <p:nvSpPr>
          <p:cNvPr id="35" name="Freeform: Shape 34">
            <a:extLst>
              <a:ext uri="{FF2B5EF4-FFF2-40B4-BE49-F238E27FC236}">
                <a16:creationId xmlns:a16="http://schemas.microsoft.com/office/drawing/2014/main" id="{62EEBF51-DCAD-4335-85E9-52801031A1BF}"/>
              </a:ext>
            </a:extLst>
          </p:cNvPr>
          <p:cNvSpPr/>
          <p:nvPr userDrawn="1"/>
        </p:nvSpPr>
        <p:spPr>
          <a:xfrm flipH="1">
            <a:off x="10782300" y="5448297"/>
            <a:ext cx="1409700" cy="1409703"/>
          </a:xfrm>
          <a:custGeom>
            <a:avLst/>
            <a:gdLst>
              <a:gd name="connsiteX0" fmla="*/ 754341 w 754341"/>
              <a:gd name="connsiteY0" fmla="*/ 754341 h 754341"/>
              <a:gd name="connsiteX1" fmla="*/ 0 w 754341"/>
              <a:gd name="connsiteY1" fmla="*/ 754341 h 754341"/>
              <a:gd name="connsiteX2" fmla="*/ 0 w 754341"/>
              <a:gd name="connsiteY2" fmla="*/ 0 h 7543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54341" h="754341">
                <a:moveTo>
                  <a:pt x="754341" y="754341"/>
                </a:moveTo>
                <a:lnTo>
                  <a:pt x="0" y="754341"/>
                </a:lnTo>
                <a:lnTo>
                  <a:pt x="0" y="0"/>
                </a:lnTo>
                <a:close/>
              </a:path>
            </a:pathLst>
          </a:custGeom>
          <a:pattFill prst="dkHorz">
            <a:fgClr>
              <a:schemeClr val="accent2">
                <a:lumMod val="50000"/>
              </a:schemeClr>
            </a:fgClr>
            <a:bgClr>
              <a:schemeClr val="accent2"/>
            </a:bgClr>
          </a:patt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7B51822-97FF-47A7-8E4E-A0F79B4EB2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52200" y="6315075"/>
            <a:ext cx="406400" cy="365125"/>
          </a:xfrm>
        </p:spPr>
        <p:txBody>
          <a:bodyPr/>
          <a:lstStyle>
            <a:lvl1pPr>
              <a:defRPr sz="1000">
                <a:solidFill>
                  <a:schemeClr val="bg1"/>
                </a:solidFill>
                <a:latin typeface="Trade Gothic LT Pro" panose="020B0503040303020004" pitchFamily="34" charset="0"/>
              </a:defRPr>
            </a:lvl1pPr>
          </a:lstStyle>
          <a:p>
            <a:fld id="{C263D6C4-4840-40CC-AC84-17E24B3B7BDE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20" name="Picture Placeholder 2">
            <a:extLst>
              <a:ext uri="{FF2B5EF4-FFF2-40B4-BE49-F238E27FC236}">
                <a16:creationId xmlns:a16="http://schemas.microsoft.com/office/drawing/2014/main" id="{30B3A574-7940-4E35-857E-5CA35A5910E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110087" y="1444649"/>
            <a:ext cx="7548513" cy="4579079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1" name="Text Placeholder 3">
            <a:extLst>
              <a:ext uri="{FF2B5EF4-FFF2-40B4-BE49-F238E27FC236}">
                <a16:creationId xmlns:a16="http://schemas.microsoft.com/office/drawing/2014/main" id="{912B51EA-3E6F-4BF6-BE48-62128AF32B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43366" y="1444649"/>
            <a:ext cx="3365063" cy="4579079"/>
          </a:xfrm>
        </p:spPr>
        <p:txBody>
          <a:bodyPr/>
          <a:lstStyle>
            <a:lvl1pPr marL="0" indent="0">
              <a:buFont typeface="Arial" panose="020B0604020202020204" pitchFamily="34" charset="0"/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4065017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EB3E033F-4449-40FA-BC85-BD2712D313DD}"/>
              </a:ext>
            </a:extLst>
          </p:cNvPr>
          <p:cNvSpPr/>
          <p:nvPr userDrawn="1"/>
        </p:nvSpPr>
        <p:spPr>
          <a:xfrm>
            <a:off x="0" y="0"/>
            <a:ext cx="12192000" cy="6884191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63D26743-0505-444C-80B3-E88EE87DF72B}"/>
              </a:ext>
            </a:extLst>
          </p:cNvPr>
          <p:cNvSpPr/>
          <p:nvPr userDrawn="1"/>
        </p:nvSpPr>
        <p:spPr>
          <a:xfrm>
            <a:off x="0" y="0"/>
            <a:ext cx="12192001" cy="6884191"/>
          </a:xfrm>
          <a:custGeom>
            <a:avLst/>
            <a:gdLst>
              <a:gd name="connsiteX0" fmla="*/ 0 w 12192001"/>
              <a:gd name="connsiteY0" fmla="*/ 0 h 6884191"/>
              <a:gd name="connsiteX1" fmla="*/ 7540222 w 12192001"/>
              <a:gd name="connsiteY1" fmla="*/ 0 h 6884191"/>
              <a:gd name="connsiteX2" fmla="*/ 10260629 w 12192001"/>
              <a:gd name="connsiteY2" fmla="*/ 2725573 h 6884191"/>
              <a:gd name="connsiteX3" fmla="*/ 11286710 w 12192001"/>
              <a:gd name="connsiteY3" fmla="*/ 2725573 h 6884191"/>
              <a:gd name="connsiteX4" fmla="*/ 12192000 w 12192001"/>
              <a:gd name="connsiteY4" fmla="*/ 3632581 h 6884191"/>
              <a:gd name="connsiteX5" fmla="*/ 12192001 w 12192001"/>
              <a:gd name="connsiteY5" fmla="*/ 6884191 h 6884191"/>
              <a:gd name="connsiteX6" fmla="*/ 0 w 12192001"/>
              <a:gd name="connsiteY6" fmla="*/ 6884191 h 6884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92001" h="6884191">
                <a:moveTo>
                  <a:pt x="0" y="0"/>
                </a:moveTo>
                <a:lnTo>
                  <a:pt x="7540222" y="0"/>
                </a:lnTo>
                <a:lnTo>
                  <a:pt x="10260629" y="2725573"/>
                </a:lnTo>
                <a:lnTo>
                  <a:pt x="11286710" y="2725573"/>
                </a:lnTo>
                <a:lnTo>
                  <a:pt x="12192000" y="3632581"/>
                </a:lnTo>
                <a:lnTo>
                  <a:pt x="12192001" y="6884191"/>
                </a:lnTo>
                <a:lnTo>
                  <a:pt x="0" y="6884191"/>
                </a:lnTo>
                <a:close/>
              </a:path>
            </a:pathLst>
          </a:custGeom>
          <a:solidFill>
            <a:schemeClr val="accent2">
              <a:alpha val="7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E37145E9-AC61-47D5-9288-8789940F81B6}"/>
              </a:ext>
            </a:extLst>
          </p:cNvPr>
          <p:cNvSpPr/>
          <p:nvPr userDrawn="1"/>
        </p:nvSpPr>
        <p:spPr>
          <a:xfrm rot="16200000" flipV="1">
            <a:off x="2964809" y="-2364446"/>
            <a:ext cx="6862744" cy="11591639"/>
          </a:xfrm>
          <a:custGeom>
            <a:avLst/>
            <a:gdLst>
              <a:gd name="connsiteX0" fmla="*/ 6862744 w 6862744"/>
              <a:gd name="connsiteY0" fmla="*/ 11591639 h 11591639"/>
              <a:gd name="connsiteX1" fmla="*/ 6862744 w 6862744"/>
              <a:gd name="connsiteY1" fmla="*/ 5240223 h 11591639"/>
              <a:gd name="connsiteX2" fmla="*/ 4145656 w 6862744"/>
              <a:gd name="connsiteY2" fmla="*/ 5240223 h 11591639"/>
              <a:gd name="connsiteX3" fmla="*/ 4145656 w 6862744"/>
              <a:gd name="connsiteY3" fmla="*/ 5240222 h 11591639"/>
              <a:gd name="connsiteX4" fmla="*/ 6862744 w 6862744"/>
              <a:gd name="connsiteY4" fmla="*/ 5240222 h 11591639"/>
              <a:gd name="connsiteX5" fmla="*/ 4145656 w 6862744"/>
              <a:gd name="connsiteY5" fmla="*/ 2519152 h 11591639"/>
              <a:gd name="connsiteX6" fmla="*/ 4145656 w 6862744"/>
              <a:gd name="connsiteY6" fmla="*/ 1367198 h 11591639"/>
              <a:gd name="connsiteX7" fmla="*/ 2775863 w 6862744"/>
              <a:gd name="connsiteY7" fmla="*/ 0 h 11591639"/>
              <a:gd name="connsiteX8" fmla="*/ 0 w 6862744"/>
              <a:gd name="connsiteY8" fmla="*/ 0 h 11591639"/>
              <a:gd name="connsiteX9" fmla="*/ 0 w 6862744"/>
              <a:gd name="connsiteY9" fmla="*/ 11591639 h 115916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62744" h="11591639">
                <a:moveTo>
                  <a:pt x="6862744" y="11591639"/>
                </a:moveTo>
                <a:lnTo>
                  <a:pt x="6862744" y="5240223"/>
                </a:lnTo>
                <a:lnTo>
                  <a:pt x="4145656" y="5240223"/>
                </a:lnTo>
                <a:lnTo>
                  <a:pt x="4145656" y="5240222"/>
                </a:lnTo>
                <a:lnTo>
                  <a:pt x="6862744" y="5240222"/>
                </a:lnTo>
                <a:lnTo>
                  <a:pt x="4145656" y="2519152"/>
                </a:lnTo>
                <a:lnTo>
                  <a:pt x="4145656" y="1367198"/>
                </a:lnTo>
                <a:lnTo>
                  <a:pt x="2775863" y="0"/>
                </a:lnTo>
                <a:lnTo>
                  <a:pt x="0" y="0"/>
                </a:lnTo>
                <a:lnTo>
                  <a:pt x="0" y="11591639"/>
                </a:lnTo>
                <a:close/>
              </a:path>
            </a:pathLst>
          </a:custGeom>
          <a:pattFill prst="wdDnDiag">
            <a:fgClr>
              <a:schemeClr val="accent2"/>
            </a:fgClr>
            <a:bgClr>
              <a:schemeClr val="accent2">
                <a:lumMod val="75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A5E2B3ED-9A49-40A7-B8A3-62595FE513F9}"/>
              </a:ext>
            </a:extLst>
          </p:cNvPr>
          <p:cNvSpPr/>
          <p:nvPr userDrawn="1"/>
        </p:nvSpPr>
        <p:spPr>
          <a:xfrm rot="16200000" flipV="1">
            <a:off x="2664629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pattFill prst="wdUpDiag">
            <a:fgClr>
              <a:schemeClr val="accent2"/>
            </a:fgClr>
            <a:bgClr>
              <a:schemeClr val="accent2">
                <a:lumMod val="50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1599AF7E-3E34-4597-AA72-9373A7FDB020}"/>
              </a:ext>
            </a:extLst>
          </p:cNvPr>
          <p:cNvSpPr/>
          <p:nvPr userDrawn="1"/>
        </p:nvSpPr>
        <p:spPr>
          <a:xfrm rot="16200000" flipV="1">
            <a:off x="2664628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A2DF563-7FAC-46B3-B24C-7E45CD89DA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500" y="542925"/>
            <a:ext cx="11214100" cy="535531"/>
          </a:xfrm>
        </p:spPr>
        <p:txBody>
          <a:bodyPr vert="horz" wrap="square" lIns="91440" tIns="45720" rIns="91440" bIns="45720" rtlCol="0" anchor="t">
            <a:spAutoFit/>
          </a:bodyPr>
          <a:lstStyle>
            <a:lvl1pPr>
              <a:defRPr lang="en-GB" sz="3200" b="1" spc="-70" baseline="0" dirty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7732E1E7-45E3-4264-8F26-66758696DD1E}"/>
              </a:ext>
            </a:extLst>
          </p:cNvPr>
          <p:cNvGrpSpPr/>
          <p:nvPr userDrawn="1"/>
        </p:nvGrpSpPr>
        <p:grpSpPr>
          <a:xfrm rot="16200000">
            <a:off x="499388" y="-322655"/>
            <a:ext cx="535531" cy="645309"/>
            <a:chOff x="10945855" y="7317026"/>
            <a:chExt cx="2483924" cy="2993104"/>
          </a:xfrm>
        </p:grpSpPr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2E3DF883-8093-49FA-81E1-E5D77F086A25}"/>
                </a:ext>
              </a:extLst>
            </p:cNvPr>
            <p:cNvSpPr/>
            <p:nvPr/>
          </p:nvSpPr>
          <p:spPr>
            <a:xfrm rot="2700000">
              <a:off x="10945855" y="7826207"/>
              <a:ext cx="2483923" cy="2483924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18944C90-37E5-4BBE-89FF-060627168050}"/>
                </a:ext>
              </a:extLst>
            </p:cNvPr>
            <p:cNvSpPr/>
            <p:nvPr/>
          </p:nvSpPr>
          <p:spPr>
            <a:xfrm rot="8100000" flipH="1">
              <a:off x="10986797" y="7317026"/>
              <a:ext cx="2402031" cy="2402032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pattFill prst="dkHorz">
              <a:fgClr>
                <a:schemeClr val="accent1">
                  <a:lumMod val="60000"/>
                  <a:lumOff val="40000"/>
                </a:schemeClr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D9EBF8BB-A805-4DDB-B459-082F99815B95}"/>
              </a:ext>
            </a:extLst>
          </p:cNvPr>
          <p:cNvGrpSpPr/>
          <p:nvPr userDrawn="1"/>
        </p:nvGrpSpPr>
        <p:grpSpPr>
          <a:xfrm>
            <a:off x="-1" y="1357409"/>
            <a:ext cx="12192001" cy="4846320"/>
            <a:chOff x="-1" y="1357409"/>
            <a:chExt cx="12192001" cy="4917518"/>
          </a:xfrm>
        </p:grpSpPr>
        <p:sp>
          <p:nvSpPr>
            <p:cNvPr id="19" name="Rectangle: Single Corner Snipped 18">
              <a:extLst>
                <a:ext uri="{FF2B5EF4-FFF2-40B4-BE49-F238E27FC236}">
                  <a16:creationId xmlns:a16="http://schemas.microsoft.com/office/drawing/2014/main" id="{5D638788-DD47-45E7-939A-FA108A818173}"/>
                </a:ext>
              </a:extLst>
            </p:cNvPr>
            <p:cNvSpPr/>
            <p:nvPr userDrawn="1"/>
          </p:nvSpPr>
          <p:spPr>
            <a:xfrm flipV="1">
              <a:off x="-1" y="1357409"/>
              <a:ext cx="12192000" cy="4917518"/>
            </a:xfrm>
            <a:prstGeom prst="snip1Rect">
              <a:avLst>
                <a:gd name="adj" fmla="val 0"/>
              </a:avLst>
            </a:prstGeom>
            <a:pattFill prst="dkVert">
              <a:fgClr>
                <a:srgbClr val="0C4360"/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3" name="Rectangle: Single Corner Snipped 2">
              <a:extLst>
                <a:ext uri="{FF2B5EF4-FFF2-40B4-BE49-F238E27FC236}">
                  <a16:creationId xmlns:a16="http://schemas.microsoft.com/office/drawing/2014/main" id="{74BDECEF-EEFE-4332-B3B2-BDE4F82C10FC}"/>
                </a:ext>
              </a:extLst>
            </p:cNvPr>
            <p:cNvSpPr/>
            <p:nvPr userDrawn="1"/>
          </p:nvSpPr>
          <p:spPr>
            <a:xfrm flipV="1">
              <a:off x="-1" y="1357409"/>
              <a:ext cx="12192001" cy="4917518"/>
            </a:xfrm>
            <a:prstGeom prst="snip1Rect">
              <a:avLst>
                <a:gd name="adj" fmla="val 19670"/>
              </a:avLst>
            </a:pr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sp>
        <p:nvSpPr>
          <p:cNvPr id="35" name="Freeform: Shape 34">
            <a:extLst>
              <a:ext uri="{FF2B5EF4-FFF2-40B4-BE49-F238E27FC236}">
                <a16:creationId xmlns:a16="http://schemas.microsoft.com/office/drawing/2014/main" id="{62EEBF51-DCAD-4335-85E9-52801031A1BF}"/>
              </a:ext>
            </a:extLst>
          </p:cNvPr>
          <p:cNvSpPr/>
          <p:nvPr userDrawn="1"/>
        </p:nvSpPr>
        <p:spPr>
          <a:xfrm flipH="1">
            <a:off x="10782300" y="5448297"/>
            <a:ext cx="1409700" cy="1409703"/>
          </a:xfrm>
          <a:custGeom>
            <a:avLst/>
            <a:gdLst>
              <a:gd name="connsiteX0" fmla="*/ 754341 w 754341"/>
              <a:gd name="connsiteY0" fmla="*/ 754341 h 754341"/>
              <a:gd name="connsiteX1" fmla="*/ 0 w 754341"/>
              <a:gd name="connsiteY1" fmla="*/ 754341 h 754341"/>
              <a:gd name="connsiteX2" fmla="*/ 0 w 754341"/>
              <a:gd name="connsiteY2" fmla="*/ 0 h 7543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54341" h="754341">
                <a:moveTo>
                  <a:pt x="754341" y="754341"/>
                </a:moveTo>
                <a:lnTo>
                  <a:pt x="0" y="754341"/>
                </a:lnTo>
                <a:lnTo>
                  <a:pt x="0" y="0"/>
                </a:lnTo>
                <a:close/>
              </a:path>
            </a:pathLst>
          </a:custGeom>
          <a:pattFill prst="dkHorz">
            <a:fgClr>
              <a:schemeClr val="accent2">
                <a:lumMod val="50000"/>
              </a:schemeClr>
            </a:fgClr>
            <a:bgClr>
              <a:schemeClr val="accent2"/>
            </a:bgClr>
          </a:patt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7B51822-97FF-47A7-8E4E-A0F79B4EB2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52200" y="6315075"/>
            <a:ext cx="406400" cy="365125"/>
          </a:xfrm>
        </p:spPr>
        <p:txBody>
          <a:bodyPr/>
          <a:lstStyle>
            <a:lvl1pPr>
              <a:defRPr sz="1000">
                <a:solidFill>
                  <a:schemeClr val="bg1"/>
                </a:solidFill>
                <a:latin typeface="Trade Gothic LT Pro" panose="020B0503040303020004" pitchFamily="34" charset="0"/>
              </a:defRPr>
            </a:lvl1pPr>
          </a:lstStyle>
          <a:p>
            <a:fld id="{C263D6C4-4840-40CC-AC84-17E24B3B7BDE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21" name="Text Placeholder 3">
            <a:extLst>
              <a:ext uri="{FF2B5EF4-FFF2-40B4-BE49-F238E27FC236}">
                <a16:creationId xmlns:a16="http://schemas.microsoft.com/office/drawing/2014/main" id="{912B51EA-3E6F-4BF6-BE48-62128AF32B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43366" y="1444649"/>
            <a:ext cx="3365063" cy="4579079"/>
          </a:xfrm>
        </p:spPr>
        <p:txBody>
          <a:bodyPr/>
          <a:lstStyle>
            <a:lvl1pPr marL="0" indent="0">
              <a:buFont typeface="Arial" panose="020B0604020202020204" pitchFamily="34" charset="0"/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22" name="Content Placeholder 2">
            <a:extLst>
              <a:ext uri="{FF2B5EF4-FFF2-40B4-BE49-F238E27FC236}">
                <a16:creationId xmlns:a16="http://schemas.microsoft.com/office/drawing/2014/main" id="{A015C605-1D30-48BC-A0D6-3B11AF56CC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64290" y="1444649"/>
            <a:ext cx="7694310" cy="4579079"/>
          </a:xfrm>
        </p:spPr>
        <p:txBody>
          <a:bodyPr>
            <a:normAutofit/>
          </a:bodyPr>
          <a:lstStyle>
            <a:lvl1pPr>
              <a:defRPr sz="2400">
                <a:solidFill>
                  <a:schemeClr val="bg1"/>
                </a:solidFill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600">
                <a:solidFill>
                  <a:schemeClr val="bg1"/>
                </a:solidFill>
              </a:defRPr>
            </a:lvl4pPr>
            <a:lvl5pPr>
              <a:defRPr sz="1600">
                <a:solidFill>
                  <a:schemeClr val="bg1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21298954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D4494CD2-CCDD-0248-96F8-741002C44255}"/>
              </a:ext>
            </a:extLst>
          </p:cNvPr>
          <p:cNvSpPr/>
          <p:nvPr userDrawn="1"/>
        </p:nvSpPr>
        <p:spPr>
          <a:xfrm>
            <a:off x="0" y="0"/>
            <a:ext cx="12192000" cy="6884191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9" name="Freeform: Shape 9">
            <a:extLst>
              <a:ext uri="{FF2B5EF4-FFF2-40B4-BE49-F238E27FC236}">
                <a16:creationId xmlns:a16="http://schemas.microsoft.com/office/drawing/2014/main" id="{07077B00-C1EE-7241-B441-7814F92A7EDF}"/>
              </a:ext>
            </a:extLst>
          </p:cNvPr>
          <p:cNvSpPr/>
          <p:nvPr userDrawn="1"/>
        </p:nvSpPr>
        <p:spPr>
          <a:xfrm>
            <a:off x="0" y="0"/>
            <a:ext cx="12192001" cy="6884191"/>
          </a:xfrm>
          <a:custGeom>
            <a:avLst/>
            <a:gdLst>
              <a:gd name="connsiteX0" fmla="*/ 0 w 12192001"/>
              <a:gd name="connsiteY0" fmla="*/ 0 h 6884191"/>
              <a:gd name="connsiteX1" fmla="*/ 7540222 w 12192001"/>
              <a:gd name="connsiteY1" fmla="*/ 0 h 6884191"/>
              <a:gd name="connsiteX2" fmla="*/ 10260629 w 12192001"/>
              <a:gd name="connsiteY2" fmla="*/ 2725573 h 6884191"/>
              <a:gd name="connsiteX3" fmla="*/ 11286710 w 12192001"/>
              <a:gd name="connsiteY3" fmla="*/ 2725573 h 6884191"/>
              <a:gd name="connsiteX4" fmla="*/ 12192000 w 12192001"/>
              <a:gd name="connsiteY4" fmla="*/ 3632581 h 6884191"/>
              <a:gd name="connsiteX5" fmla="*/ 12192001 w 12192001"/>
              <a:gd name="connsiteY5" fmla="*/ 6884191 h 6884191"/>
              <a:gd name="connsiteX6" fmla="*/ 0 w 12192001"/>
              <a:gd name="connsiteY6" fmla="*/ 6884191 h 6884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92001" h="6884191">
                <a:moveTo>
                  <a:pt x="0" y="0"/>
                </a:moveTo>
                <a:lnTo>
                  <a:pt x="7540222" y="0"/>
                </a:lnTo>
                <a:lnTo>
                  <a:pt x="10260629" y="2725573"/>
                </a:lnTo>
                <a:lnTo>
                  <a:pt x="11286710" y="2725573"/>
                </a:lnTo>
                <a:lnTo>
                  <a:pt x="12192000" y="3632581"/>
                </a:lnTo>
                <a:lnTo>
                  <a:pt x="12192001" y="6884191"/>
                </a:lnTo>
                <a:lnTo>
                  <a:pt x="0" y="6884191"/>
                </a:lnTo>
                <a:close/>
              </a:path>
            </a:pathLst>
          </a:custGeom>
          <a:solidFill>
            <a:schemeClr val="accent2">
              <a:alpha val="7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20" name="Freeform: Shape 17">
            <a:extLst>
              <a:ext uri="{FF2B5EF4-FFF2-40B4-BE49-F238E27FC236}">
                <a16:creationId xmlns:a16="http://schemas.microsoft.com/office/drawing/2014/main" id="{3A1AEBC4-637E-F64C-9192-69AC4BB26D0C}"/>
              </a:ext>
            </a:extLst>
          </p:cNvPr>
          <p:cNvSpPr/>
          <p:nvPr userDrawn="1"/>
        </p:nvSpPr>
        <p:spPr>
          <a:xfrm rot="16200000" flipV="1">
            <a:off x="2964809" y="-2364446"/>
            <a:ext cx="6862744" cy="11591639"/>
          </a:xfrm>
          <a:custGeom>
            <a:avLst/>
            <a:gdLst>
              <a:gd name="connsiteX0" fmla="*/ 6862744 w 6862744"/>
              <a:gd name="connsiteY0" fmla="*/ 11591639 h 11591639"/>
              <a:gd name="connsiteX1" fmla="*/ 6862744 w 6862744"/>
              <a:gd name="connsiteY1" fmla="*/ 5240223 h 11591639"/>
              <a:gd name="connsiteX2" fmla="*/ 4145656 w 6862744"/>
              <a:gd name="connsiteY2" fmla="*/ 5240223 h 11591639"/>
              <a:gd name="connsiteX3" fmla="*/ 4145656 w 6862744"/>
              <a:gd name="connsiteY3" fmla="*/ 5240222 h 11591639"/>
              <a:gd name="connsiteX4" fmla="*/ 6862744 w 6862744"/>
              <a:gd name="connsiteY4" fmla="*/ 5240222 h 11591639"/>
              <a:gd name="connsiteX5" fmla="*/ 4145656 w 6862744"/>
              <a:gd name="connsiteY5" fmla="*/ 2519152 h 11591639"/>
              <a:gd name="connsiteX6" fmla="*/ 4145656 w 6862744"/>
              <a:gd name="connsiteY6" fmla="*/ 1367198 h 11591639"/>
              <a:gd name="connsiteX7" fmla="*/ 2775863 w 6862744"/>
              <a:gd name="connsiteY7" fmla="*/ 0 h 11591639"/>
              <a:gd name="connsiteX8" fmla="*/ 0 w 6862744"/>
              <a:gd name="connsiteY8" fmla="*/ 0 h 11591639"/>
              <a:gd name="connsiteX9" fmla="*/ 0 w 6862744"/>
              <a:gd name="connsiteY9" fmla="*/ 11591639 h 115916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62744" h="11591639">
                <a:moveTo>
                  <a:pt x="6862744" y="11591639"/>
                </a:moveTo>
                <a:lnTo>
                  <a:pt x="6862744" y="5240223"/>
                </a:lnTo>
                <a:lnTo>
                  <a:pt x="4145656" y="5240223"/>
                </a:lnTo>
                <a:lnTo>
                  <a:pt x="4145656" y="5240222"/>
                </a:lnTo>
                <a:lnTo>
                  <a:pt x="6862744" y="5240222"/>
                </a:lnTo>
                <a:lnTo>
                  <a:pt x="4145656" y="2519152"/>
                </a:lnTo>
                <a:lnTo>
                  <a:pt x="4145656" y="1367198"/>
                </a:lnTo>
                <a:lnTo>
                  <a:pt x="2775863" y="0"/>
                </a:lnTo>
                <a:lnTo>
                  <a:pt x="0" y="0"/>
                </a:lnTo>
                <a:lnTo>
                  <a:pt x="0" y="11591639"/>
                </a:lnTo>
                <a:close/>
              </a:path>
            </a:pathLst>
          </a:custGeom>
          <a:pattFill prst="wdDnDiag">
            <a:fgClr>
              <a:schemeClr val="accent2"/>
            </a:fgClr>
            <a:bgClr>
              <a:schemeClr val="accent2">
                <a:lumMod val="75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21" name="Freeform: Shape 11">
            <a:extLst>
              <a:ext uri="{FF2B5EF4-FFF2-40B4-BE49-F238E27FC236}">
                <a16:creationId xmlns:a16="http://schemas.microsoft.com/office/drawing/2014/main" id="{669A7039-C54C-8E46-9A8B-DDB2547D989C}"/>
              </a:ext>
            </a:extLst>
          </p:cNvPr>
          <p:cNvSpPr/>
          <p:nvPr userDrawn="1"/>
        </p:nvSpPr>
        <p:spPr>
          <a:xfrm rot="16200000" flipV="1">
            <a:off x="2664629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pattFill prst="wdUpDiag">
            <a:fgClr>
              <a:schemeClr val="accent2"/>
            </a:fgClr>
            <a:bgClr>
              <a:schemeClr val="accent2">
                <a:lumMod val="50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2" name="Freeform: Shape 7">
            <a:extLst>
              <a:ext uri="{FF2B5EF4-FFF2-40B4-BE49-F238E27FC236}">
                <a16:creationId xmlns:a16="http://schemas.microsoft.com/office/drawing/2014/main" id="{4F173B32-87BB-9A40-8C91-4C1EED2B7ABF}"/>
              </a:ext>
            </a:extLst>
          </p:cNvPr>
          <p:cNvSpPr/>
          <p:nvPr userDrawn="1"/>
        </p:nvSpPr>
        <p:spPr>
          <a:xfrm rot="16200000" flipV="1">
            <a:off x="2664628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4AC87F4E-12B5-1B42-AFD2-4DB39B7645C9}"/>
              </a:ext>
            </a:extLst>
          </p:cNvPr>
          <p:cNvGrpSpPr/>
          <p:nvPr userDrawn="1"/>
        </p:nvGrpSpPr>
        <p:grpSpPr>
          <a:xfrm rot="16200000">
            <a:off x="499388" y="-322655"/>
            <a:ext cx="535531" cy="645309"/>
            <a:chOff x="10945855" y="7317026"/>
            <a:chExt cx="2483924" cy="2993104"/>
          </a:xfrm>
        </p:grpSpPr>
        <p:sp>
          <p:nvSpPr>
            <p:cNvPr id="25" name="Freeform: Shape 15">
              <a:extLst>
                <a:ext uri="{FF2B5EF4-FFF2-40B4-BE49-F238E27FC236}">
                  <a16:creationId xmlns:a16="http://schemas.microsoft.com/office/drawing/2014/main" id="{03DD8765-59DF-A045-ADB5-E39FAEE153A0}"/>
                </a:ext>
              </a:extLst>
            </p:cNvPr>
            <p:cNvSpPr/>
            <p:nvPr/>
          </p:nvSpPr>
          <p:spPr>
            <a:xfrm rot="2700000">
              <a:off x="10945855" y="7826207"/>
              <a:ext cx="2483923" cy="2483924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26" name="Freeform: Shape 16">
              <a:extLst>
                <a:ext uri="{FF2B5EF4-FFF2-40B4-BE49-F238E27FC236}">
                  <a16:creationId xmlns:a16="http://schemas.microsoft.com/office/drawing/2014/main" id="{B34B796C-A407-7B4D-B4F0-E58A44FE8DB4}"/>
                </a:ext>
              </a:extLst>
            </p:cNvPr>
            <p:cNvSpPr/>
            <p:nvPr/>
          </p:nvSpPr>
          <p:spPr>
            <a:xfrm rot="8100000" flipH="1">
              <a:off x="10986797" y="7317026"/>
              <a:ext cx="2402031" cy="2402032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pattFill prst="dkHorz">
              <a:fgClr>
                <a:schemeClr val="accent1">
                  <a:lumMod val="60000"/>
                  <a:lumOff val="40000"/>
                </a:schemeClr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sp>
        <p:nvSpPr>
          <p:cNvPr id="30" name="Freeform: Shape 23">
            <a:extLst>
              <a:ext uri="{FF2B5EF4-FFF2-40B4-BE49-F238E27FC236}">
                <a16:creationId xmlns:a16="http://schemas.microsoft.com/office/drawing/2014/main" id="{CBE3FDC9-67CB-FA42-B127-A36BFF4678BB}"/>
              </a:ext>
            </a:extLst>
          </p:cNvPr>
          <p:cNvSpPr/>
          <p:nvPr userDrawn="1"/>
        </p:nvSpPr>
        <p:spPr>
          <a:xfrm flipH="1">
            <a:off x="10782300" y="5448297"/>
            <a:ext cx="1409700" cy="1409703"/>
          </a:xfrm>
          <a:custGeom>
            <a:avLst/>
            <a:gdLst>
              <a:gd name="connsiteX0" fmla="*/ 754341 w 754341"/>
              <a:gd name="connsiteY0" fmla="*/ 754341 h 754341"/>
              <a:gd name="connsiteX1" fmla="*/ 0 w 754341"/>
              <a:gd name="connsiteY1" fmla="*/ 754341 h 754341"/>
              <a:gd name="connsiteX2" fmla="*/ 0 w 754341"/>
              <a:gd name="connsiteY2" fmla="*/ 0 h 7543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54341" h="754341">
                <a:moveTo>
                  <a:pt x="754341" y="754341"/>
                </a:moveTo>
                <a:lnTo>
                  <a:pt x="0" y="754341"/>
                </a:lnTo>
                <a:lnTo>
                  <a:pt x="0" y="0"/>
                </a:lnTo>
                <a:close/>
              </a:path>
            </a:pathLst>
          </a:custGeom>
          <a:pattFill prst="dkHorz">
            <a:fgClr>
              <a:schemeClr val="accent2">
                <a:lumMod val="50000"/>
              </a:schemeClr>
            </a:fgClr>
            <a:bgClr>
              <a:schemeClr val="accent2"/>
            </a:bgClr>
          </a:patt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31" name="Slide Number Placeholder 4">
            <a:extLst>
              <a:ext uri="{FF2B5EF4-FFF2-40B4-BE49-F238E27FC236}">
                <a16:creationId xmlns:a16="http://schemas.microsoft.com/office/drawing/2014/main" id="{1E902BFF-CA8F-D745-A819-A7BB38B30E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52200" y="6315075"/>
            <a:ext cx="406400" cy="365125"/>
          </a:xfrm>
        </p:spPr>
        <p:txBody>
          <a:bodyPr/>
          <a:lstStyle>
            <a:lvl1pPr>
              <a:defRPr sz="1000">
                <a:solidFill>
                  <a:schemeClr val="bg1"/>
                </a:solidFill>
                <a:latin typeface="Trade Gothic LT Pro" panose="020B0503040303020004" pitchFamily="34" charset="0"/>
              </a:defRPr>
            </a:lvl1pPr>
          </a:lstStyle>
          <a:p>
            <a:fld id="{C263D6C4-4840-40CC-AC84-17E24B3B7BDE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67230474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ank You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>
            <a:extLst>
              <a:ext uri="{FF2B5EF4-FFF2-40B4-BE49-F238E27FC236}">
                <a16:creationId xmlns:a16="http://schemas.microsoft.com/office/drawing/2014/main" id="{6E739168-A5E8-443A-B392-7AD4CF8977AD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41E10E1E-5268-4F03-BA64-07E19DE26739}"/>
              </a:ext>
            </a:extLst>
          </p:cNvPr>
          <p:cNvSpPr/>
          <p:nvPr/>
        </p:nvSpPr>
        <p:spPr>
          <a:xfrm flipH="1">
            <a:off x="-16297" y="0"/>
            <a:ext cx="12208298" cy="6858000"/>
          </a:xfrm>
          <a:custGeom>
            <a:avLst/>
            <a:gdLst>
              <a:gd name="connsiteX0" fmla="*/ 8574289 w 12208298"/>
              <a:gd name="connsiteY0" fmla="*/ 0 h 6858000"/>
              <a:gd name="connsiteX1" fmla="*/ 0 w 12208298"/>
              <a:gd name="connsiteY1" fmla="*/ 0 h 6858000"/>
              <a:gd name="connsiteX2" fmla="*/ 0 w 12208298"/>
              <a:gd name="connsiteY2" fmla="*/ 6858000 h 6858000"/>
              <a:gd name="connsiteX3" fmla="*/ 532109 w 12208298"/>
              <a:gd name="connsiteY3" fmla="*/ 6858000 h 6858000"/>
              <a:gd name="connsiteX4" fmla="*/ 11495317 w 12208298"/>
              <a:gd name="connsiteY4" fmla="*/ 6858000 h 6858000"/>
              <a:gd name="connsiteX5" fmla="*/ 12208298 w 12208298"/>
              <a:gd name="connsiteY5" fmla="*/ 6858000 h 6858000"/>
              <a:gd name="connsiteX6" fmla="*/ 12208298 w 12208298"/>
              <a:gd name="connsiteY6" fmla="*/ 3146781 h 6858000"/>
              <a:gd name="connsiteX7" fmla="*/ 10353284 w 12208298"/>
              <a:gd name="connsiteY7" fmla="*/ 1291767 h 6858000"/>
              <a:gd name="connsiteX8" fmla="*/ 9866056 w 12208298"/>
              <a:gd name="connsiteY8" fmla="*/ 129176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208298" h="6858000">
                <a:moveTo>
                  <a:pt x="8574289" y="0"/>
                </a:moveTo>
                <a:lnTo>
                  <a:pt x="0" y="0"/>
                </a:lnTo>
                <a:lnTo>
                  <a:pt x="0" y="6858000"/>
                </a:lnTo>
                <a:lnTo>
                  <a:pt x="532109" y="6858000"/>
                </a:lnTo>
                <a:lnTo>
                  <a:pt x="11495317" y="6858000"/>
                </a:lnTo>
                <a:lnTo>
                  <a:pt x="12208298" y="6858000"/>
                </a:lnTo>
                <a:lnTo>
                  <a:pt x="12208298" y="3146781"/>
                </a:lnTo>
                <a:lnTo>
                  <a:pt x="10353284" y="1291767"/>
                </a:lnTo>
                <a:lnTo>
                  <a:pt x="9866056" y="1291767"/>
                </a:lnTo>
                <a:close/>
              </a:path>
            </a:pathLst>
          </a:custGeom>
          <a:solidFill>
            <a:schemeClr val="accent2">
              <a:alpha val="7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B989C45D-BDFF-418F-BE79-03FF70015770}"/>
              </a:ext>
            </a:extLst>
          </p:cNvPr>
          <p:cNvSpPr/>
          <p:nvPr/>
        </p:nvSpPr>
        <p:spPr>
          <a:xfrm rot="5400000" flipH="1" flipV="1">
            <a:off x="2667000" y="-2667001"/>
            <a:ext cx="6858000" cy="12192002"/>
          </a:xfrm>
          <a:custGeom>
            <a:avLst/>
            <a:gdLst>
              <a:gd name="connsiteX0" fmla="*/ 6858000 w 6858000"/>
              <a:gd name="connsiteY0" fmla="*/ 3871658 h 12192002"/>
              <a:gd name="connsiteX1" fmla="*/ 6858000 w 6858000"/>
              <a:gd name="connsiteY1" fmla="*/ 12192002 h 12192002"/>
              <a:gd name="connsiteX2" fmla="*/ 5363029 w 6858000"/>
              <a:gd name="connsiteY2" fmla="*/ 12192002 h 12192002"/>
              <a:gd name="connsiteX3" fmla="*/ 5363029 w 6858000"/>
              <a:gd name="connsiteY3" fmla="*/ 12192000 h 12192002"/>
              <a:gd name="connsiteX4" fmla="*/ 0 w 6858000"/>
              <a:gd name="connsiteY4" fmla="*/ 12192000 h 12192002"/>
              <a:gd name="connsiteX5" fmla="*/ 0 w 6858000"/>
              <a:gd name="connsiteY5" fmla="*/ 0 h 12192002"/>
              <a:gd name="connsiteX6" fmla="*/ 3539398 w 6858000"/>
              <a:gd name="connsiteY6" fmla="*/ 0 h 12192002"/>
              <a:gd name="connsiteX7" fmla="*/ 5566229 w 6858000"/>
              <a:gd name="connsiteY7" fmla="*/ 2026831 h 12192002"/>
              <a:gd name="connsiteX8" fmla="*/ 5566229 w 6858000"/>
              <a:gd name="connsiteY8" fmla="*/ 2575538 h 12192002"/>
              <a:gd name="connsiteX9" fmla="*/ 6858000 w 6858000"/>
              <a:gd name="connsiteY9" fmla="*/ 3871657 h 12192002"/>
              <a:gd name="connsiteX10" fmla="*/ 5566229 w 6858000"/>
              <a:gd name="connsiteY10" fmla="*/ 3871657 h 12192002"/>
              <a:gd name="connsiteX11" fmla="*/ 5566229 w 6858000"/>
              <a:gd name="connsiteY11" fmla="*/ 3871658 h 121920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6858000" h="12192002">
                <a:moveTo>
                  <a:pt x="6858000" y="3871658"/>
                </a:moveTo>
                <a:lnTo>
                  <a:pt x="6858000" y="12192002"/>
                </a:lnTo>
                <a:lnTo>
                  <a:pt x="5363029" y="12192002"/>
                </a:lnTo>
                <a:lnTo>
                  <a:pt x="5363029" y="12192000"/>
                </a:lnTo>
                <a:lnTo>
                  <a:pt x="0" y="12192000"/>
                </a:lnTo>
                <a:lnTo>
                  <a:pt x="0" y="0"/>
                </a:lnTo>
                <a:lnTo>
                  <a:pt x="3539398" y="0"/>
                </a:lnTo>
                <a:lnTo>
                  <a:pt x="5566229" y="2026831"/>
                </a:lnTo>
                <a:lnTo>
                  <a:pt x="5566229" y="2575538"/>
                </a:lnTo>
                <a:lnTo>
                  <a:pt x="6858000" y="3871657"/>
                </a:lnTo>
                <a:lnTo>
                  <a:pt x="5566229" y="3871657"/>
                </a:lnTo>
                <a:lnTo>
                  <a:pt x="5566229" y="3871658"/>
                </a:lnTo>
                <a:close/>
              </a:path>
            </a:pathLst>
          </a:custGeom>
          <a:pattFill prst="wdDnDiag">
            <a:fgClr>
              <a:schemeClr val="accent1"/>
            </a:fgClr>
            <a:bgClr>
              <a:schemeClr val="accent2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0027A677-9ACB-4264-B148-4806678FB83F}"/>
              </a:ext>
            </a:extLst>
          </p:cNvPr>
          <p:cNvSpPr/>
          <p:nvPr/>
        </p:nvSpPr>
        <p:spPr>
          <a:xfrm rot="5400000" flipH="1" flipV="1">
            <a:off x="2667000" y="-2667001"/>
            <a:ext cx="6858000" cy="12192002"/>
          </a:xfrm>
          <a:custGeom>
            <a:avLst/>
            <a:gdLst>
              <a:gd name="connsiteX0" fmla="*/ 6858000 w 6858000"/>
              <a:gd name="connsiteY0" fmla="*/ 3871658 h 12192002"/>
              <a:gd name="connsiteX1" fmla="*/ 6858000 w 6858000"/>
              <a:gd name="connsiteY1" fmla="*/ 12192002 h 12192002"/>
              <a:gd name="connsiteX2" fmla="*/ 5363029 w 6858000"/>
              <a:gd name="connsiteY2" fmla="*/ 12192002 h 12192002"/>
              <a:gd name="connsiteX3" fmla="*/ 5363029 w 6858000"/>
              <a:gd name="connsiteY3" fmla="*/ 12192000 h 12192002"/>
              <a:gd name="connsiteX4" fmla="*/ 0 w 6858000"/>
              <a:gd name="connsiteY4" fmla="*/ 12192000 h 12192002"/>
              <a:gd name="connsiteX5" fmla="*/ 0 w 6858000"/>
              <a:gd name="connsiteY5" fmla="*/ 0 h 12192002"/>
              <a:gd name="connsiteX6" fmla="*/ 3539398 w 6858000"/>
              <a:gd name="connsiteY6" fmla="*/ 0 h 12192002"/>
              <a:gd name="connsiteX7" fmla="*/ 5566229 w 6858000"/>
              <a:gd name="connsiteY7" fmla="*/ 2026831 h 12192002"/>
              <a:gd name="connsiteX8" fmla="*/ 5566229 w 6858000"/>
              <a:gd name="connsiteY8" fmla="*/ 2575538 h 12192002"/>
              <a:gd name="connsiteX9" fmla="*/ 6858000 w 6858000"/>
              <a:gd name="connsiteY9" fmla="*/ 3871657 h 12192002"/>
              <a:gd name="connsiteX10" fmla="*/ 5566229 w 6858000"/>
              <a:gd name="connsiteY10" fmla="*/ 3871657 h 12192002"/>
              <a:gd name="connsiteX11" fmla="*/ 5566229 w 6858000"/>
              <a:gd name="connsiteY11" fmla="*/ 3871658 h 121920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6858000" h="12192002">
                <a:moveTo>
                  <a:pt x="6858000" y="3871658"/>
                </a:moveTo>
                <a:lnTo>
                  <a:pt x="6858000" y="12192002"/>
                </a:lnTo>
                <a:lnTo>
                  <a:pt x="5363029" y="12192002"/>
                </a:lnTo>
                <a:lnTo>
                  <a:pt x="5363029" y="12192000"/>
                </a:lnTo>
                <a:lnTo>
                  <a:pt x="0" y="12192000"/>
                </a:lnTo>
                <a:lnTo>
                  <a:pt x="0" y="0"/>
                </a:lnTo>
                <a:lnTo>
                  <a:pt x="3539398" y="0"/>
                </a:lnTo>
                <a:lnTo>
                  <a:pt x="5566229" y="2026831"/>
                </a:lnTo>
                <a:lnTo>
                  <a:pt x="5566229" y="2575538"/>
                </a:lnTo>
                <a:lnTo>
                  <a:pt x="6858000" y="3871657"/>
                </a:lnTo>
                <a:lnTo>
                  <a:pt x="5566229" y="3871657"/>
                </a:lnTo>
                <a:lnTo>
                  <a:pt x="5566229" y="3871658"/>
                </a:lnTo>
                <a:close/>
              </a:path>
            </a:pathLst>
          </a:cu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EA7FF9D7-8545-4547-AC77-A0421EEB9B99}"/>
              </a:ext>
            </a:extLst>
          </p:cNvPr>
          <p:cNvGrpSpPr/>
          <p:nvPr userDrawn="1"/>
        </p:nvGrpSpPr>
        <p:grpSpPr>
          <a:xfrm>
            <a:off x="0" y="0"/>
            <a:ext cx="6881966" cy="6858876"/>
            <a:chOff x="-5321" y="1096"/>
            <a:chExt cx="5924073" cy="5904197"/>
          </a:xfrm>
        </p:grpSpPr>
        <p:sp>
          <p:nvSpPr>
            <p:cNvPr id="17" name="Right Triangle 16">
              <a:extLst>
                <a:ext uri="{FF2B5EF4-FFF2-40B4-BE49-F238E27FC236}">
                  <a16:creationId xmlns:a16="http://schemas.microsoft.com/office/drawing/2014/main" id="{8DCD5806-2A2F-4ABF-8057-245681C498E6}"/>
                </a:ext>
              </a:extLst>
            </p:cNvPr>
            <p:cNvSpPr/>
            <p:nvPr userDrawn="1"/>
          </p:nvSpPr>
          <p:spPr>
            <a:xfrm rot="16200000" flipH="1" flipV="1">
              <a:off x="4618" y="-8842"/>
              <a:ext cx="5904196" cy="5924073"/>
            </a:xfrm>
            <a:prstGeom prst="rtTriangle">
              <a:avLst/>
            </a:pr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18" name="Right Triangle 17">
              <a:extLst>
                <a:ext uri="{FF2B5EF4-FFF2-40B4-BE49-F238E27FC236}">
                  <a16:creationId xmlns:a16="http://schemas.microsoft.com/office/drawing/2014/main" id="{3A93038F-E9E4-4FFD-B3DF-28DB7C2C1490}"/>
                </a:ext>
              </a:extLst>
            </p:cNvPr>
            <p:cNvSpPr/>
            <p:nvPr userDrawn="1"/>
          </p:nvSpPr>
          <p:spPr>
            <a:xfrm rot="16200000" flipH="1" flipV="1">
              <a:off x="3941" y="-8164"/>
              <a:ext cx="5501471" cy="5519993"/>
            </a:xfrm>
            <a:prstGeom prst="rtTriangle">
              <a:avLst/>
            </a:prstGeom>
            <a:pattFill prst="dkHorz">
              <a:fgClr>
                <a:schemeClr val="accent1"/>
              </a:fgClr>
              <a:bgClr>
                <a:schemeClr val="accent2"/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19" name="Right Triangle 18">
              <a:extLst>
                <a:ext uri="{FF2B5EF4-FFF2-40B4-BE49-F238E27FC236}">
                  <a16:creationId xmlns:a16="http://schemas.microsoft.com/office/drawing/2014/main" id="{5DEA1E02-BBD0-4AE3-AF22-433B90272178}"/>
                </a:ext>
              </a:extLst>
            </p:cNvPr>
            <p:cNvSpPr/>
            <p:nvPr userDrawn="1"/>
          </p:nvSpPr>
          <p:spPr>
            <a:xfrm rot="16200000" flipH="1" flipV="1">
              <a:off x="3131" y="-7355"/>
              <a:ext cx="5019818" cy="5036720"/>
            </a:xfrm>
            <a:prstGeom prst="rtTriangle">
              <a:avLst/>
            </a:prstGeom>
            <a:solidFill>
              <a:schemeClr val="accent2">
                <a:alpha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9E597736-C478-4C26-9BAF-205FE31E977C}"/>
              </a:ext>
            </a:extLst>
          </p:cNvPr>
          <p:cNvSpPr>
            <a:spLocks noGrp="1"/>
          </p:cNvSpPr>
          <p:nvPr userDrawn="1">
            <p:ph type="ctrTitle" hasCustomPrompt="1"/>
          </p:nvPr>
        </p:nvSpPr>
        <p:spPr>
          <a:xfrm>
            <a:off x="5217242" y="2807208"/>
            <a:ext cx="4945598" cy="1243584"/>
          </a:xfrm>
        </p:spPr>
        <p:txBody>
          <a:bodyPr vert="horz" lIns="91440" tIns="45720" rIns="91440" bIns="45720" rtlCol="0" anchor="ctr">
            <a:noAutofit/>
          </a:bodyPr>
          <a:lstStyle>
            <a:lvl1pPr>
              <a:defRPr lang="en-GB" sz="5400" b="1" dirty="0">
                <a:solidFill>
                  <a:schemeClr val="bg1"/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en-US" noProof="0"/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223638614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ank You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>
            <a:extLst>
              <a:ext uri="{FF2B5EF4-FFF2-40B4-BE49-F238E27FC236}">
                <a16:creationId xmlns:a16="http://schemas.microsoft.com/office/drawing/2014/main" id="{6E739168-A5E8-443A-B392-7AD4CF8977AD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41E10E1E-5268-4F03-BA64-07E19DE26739}"/>
              </a:ext>
            </a:extLst>
          </p:cNvPr>
          <p:cNvSpPr/>
          <p:nvPr/>
        </p:nvSpPr>
        <p:spPr>
          <a:xfrm flipH="1">
            <a:off x="-16297" y="0"/>
            <a:ext cx="12208298" cy="6858000"/>
          </a:xfrm>
          <a:custGeom>
            <a:avLst/>
            <a:gdLst>
              <a:gd name="connsiteX0" fmla="*/ 8574289 w 12208298"/>
              <a:gd name="connsiteY0" fmla="*/ 0 h 6858000"/>
              <a:gd name="connsiteX1" fmla="*/ 0 w 12208298"/>
              <a:gd name="connsiteY1" fmla="*/ 0 h 6858000"/>
              <a:gd name="connsiteX2" fmla="*/ 0 w 12208298"/>
              <a:gd name="connsiteY2" fmla="*/ 6858000 h 6858000"/>
              <a:gd name="connsiteX3" fmla="*/ 532109 w 12208298"/>
              <a:gd name="connsiteY3" fmla="*/ 6858000 h 6858000"/>
              <a:gd name="connsiteX4" fmla="*/ 11495317 w 12208298"/>
              <a:gd name="connsiteY4" fmla="*/ 6858000 h 6858000"/>
              <a:gd name="connsiteX5" fmla="*/ 12208298 w 12208298"/>
              <a:gd name="connsiteY5" fmla="*/ 6858000 h 6858000"/>
              <a:gd name="connsiteX6" fmla="*/ 12208298 w 12208298"/>
              <a:gd name="connsiteY6" fmla="*/ 3146781 h 6858000"/>
              <a:gd name="connsiteX7" fmla="*/ 10353284 w 12208298"/>
              <a:gd name="connsiteY7" fmla="*/ 1291767 h 6858000"/>
              <a:gd name="connsiteX8" fmla="*/ 9866056 w 12208298"/>
              <a:gd name="connsiteY8" fmla="*/ 129176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208298" h="6858000">
                <a:moveTo>
                  <a:pt x="8574289" y="0"/>
                </a:moveTo>
                <a:lnTo>
                  <a:pt x="0" y="0"/>
                </a:lnTo>
                <a:lnTo>
                  <a:pt x="0" y="6858000"/>
                </a:lnTo>
                <a:lnTo>
                  <a:pt x="532109" y="6858000"/>
                </a:lnTo>
                <a:lnTo>
                  <a:pt x="11495317" y="6858000"/>
                </a:lnTo>
                <a:lnTo>
                  <a:pt x="12208298" y="6858000"/>
                </a:lnTo>
                <a:lnTo>
                  <a:pt x="12208298" y="3146781"/>
                </a:lnTo>
                <a:lnTo>
                  <a:pt x="10353284" y="1291767"/>
                </a:lnTo>
                <a:lnTo>
                  <a:pt x="9866056" y="1291767"/>
                </a:lnTo>
                <a:close/>
              </a:path>
            </a:pathLst>
          </a:custGeom>
          <a:solidFill>
            <a:schemeClr val="accent2">
              <a:alpha val="7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B989C45D-BDFF-418F-BE79-03FF70015770}"/>
              </a:ext>
            </a:extLst>
          </p:cNvPr>
          <p:cNvSpPr/>
          <p:nvPr/>
        </p:nvSpPr>
        <p:spPr>
          <a:xfrm rot="5400000" flipH="1" flipV="1">
            <a:off x="2667000" y="-2667001"/>
            <a:ext cx="6858000" cy="12192002"/>
          </a:xfrm>
          <a:custGeom>
            <a:avLst/>
            <a:gdLst>
              <a:gd name="connsiteX0" fmla="*/ 6858000 w 6858000"/>
              <a:gd name="connsiteY0" fmla="*/ 3871658 h 12192002"/>
              <a:gd name="connsiteX1" fmla="*/ 6858000 w 6858000"/>
              <a:gd name="connsiteY1" fmla="*/ 12192002 h 12192002"/>
              <a:gd name="connsiteX2" fmla="*/ 5363029 w 6858000"/>
              <a:gd name="connsiteY2" fmla="*/ 12192002 h 12192002"/>
              <a:gd name="connsiteX3" fmla="*/ 5363029 w 6858000"/>
              <a:gd name="connsiteY3" fmla="*/ 12192000 h 12192002"/>
              <a:gd name="connsiteX4" fmla="*/ 0 w 6858000"/>
              <a:gd name="connsiteY4" fmla="*/ 12192000 h 12192002"/>
              <a:gd name="connsiteX5" fmla="*/ 0 w 6858000"/>
              <a:gd name="connsiteY5" fmla="*/ 0 h 12192002"/>
              <a:gd name="connsiteX6" fmla="*/ 3539398 w 6858000"/>
              <a:gd name="connsiteY6" fmla="*/ 0 h 12192002"/>
              <a:gd name="connsiteX7" fmla="*/ 5566229 w 6858000"/>
              <a:gd name="connsiteY7" fmla="*/ 2026831 h 12192002"/>
              <a:gd name="connsiteX8" fmla="*/ 5566229 w 6858000"/>
              <a:gd name="connsiteY8" fmla="*/ 2575538 h 12192002"/>
              <a:gd name="connsiteX9" fmla="*/ 6858000 w 6858000"/>
              <a:gd name="connsiteY9" fmla="*/ 3871657 h 12192002"/>
              <a:gd name="connsiteX10" fmla="*/ 5566229 w 6858000"/>
              <a:gd name="connsiteY10" fmla="*/ 3871657 h 12192002"/>
              <a:gd name="connsiteX11" fmla="*/ 5566229 w 6858000"/>
              <a:gd name="connsiteY11" fmla="*/ 3871658 h 121920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6858000" h="12192002">
                <a:moveTo>
                  <a:pt x="6858000" y="3871658"/>
                </a:moveTo>
                <a:lnTo>
                  <a:pt x="6858000" y="12192002"/>
                </a:lnTo>
                <a:lnTo>
                  <a:pt x="5363029" y="12192002"/>
                </a:lnTo>
                <a:lnTo>
                  <a:pt x="5363029" y="12192000"/>
                </a:lnTo>
                <a:lnTo>
                  <a:pt x="0" y="12192000"/>
                </a:lnTo>
                <a:lnTo>
                  <a:pt x="0" y="0"/>
                </a:lnTo>
                <a:lnTo>
                  <a:pt x="3539398" y="0"/>
                </a:lnTo>
                <a:lnTo>
                  <a:pt x="5566229" y="2026831"/>
                </a:lnTo>
                <a:lnTo>
                  <a:pt x="5566229" y="2575538"/>
                </a:lnTo>
                <a:lnTo>
                  <a:pt x="6858000" y="3871657"/>
                </a:lnTo>
                <a:lnTo>
                  <a:pt x="5566229" y="3871657"/>
                </a:lnTo>
                <a:lnTo>
                  <a:pt x="5566229" y="3871658"/>
                </a:lnTo>
                <a:close/>
              </a:path>
            </a:pathLst>
          </a:custGeom>
          <a:pattFill prst="wdDnDiag">
            <a:fgClr>
              <a:schemeClr val="accent1"/>
            </a:fgClr>
            <a:bgClr>
              <a:schemeClr val="accent2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0027A677-9ACB-4264-B148-4806678FB83F}"/>
              </a:ext>
            </a:extLst>
          </p:cNvPr>
          <p:cNvSpPr/>
          <p:nvPr/>
        </p:nvSpPr>
        <p:spPr>
          <a:xfrm rot="5400000" flipH="1" flipV="1">
            <a:off x="2667000" y="-2667001"/>
            <a:ext cx="6858000" cy="12192002"/>
          </a:xfrm>
          <a:custGeom>
            <a:avLst/>
            <a:gdLst>
              <a:gd name="connsiteX0" fmla="*/ 6858000 w 6858000"/>
              <a:gd name="connsiteY0" fmla="*/ 3871658 h 12192002"/>
              <a:gd name="connsiteX1" fmla="*/ 6858000 w 6858000"/>
              <a:gd name="connsiteY1" fmla="*/ 12192002 h 12192002"/>
              <a:gd name="connsiteX2" fmla="*/ 5363029 w 6858000"/>
              <a:gd name="connsiteY2" fmla="*/ 12192002 h 12192002"/>
              <a:gd name="connsiteX3" fmla="*/ 5363029 w 6858000"/>
              <a:gd name="connsiteY3" fmla="*/ 12192000 h 12192002"/>
              <a:gd name="connsiteX4" fmla="*/ 0 w 6858000"/>
              <a:gd name="connsiteY4" fmla="*/ 12192000 h 12192002"/>
              <a:gd name="connsiteX5" fmla="*/ 0 w 6858000"/>
              <a:gd name="connsiteY5" fmla="*/ 0 h 12192002"/>
              <a:gd name="connsiteX6" fmla="*/ 3539398 w 6858000"/>
              <a:gd name="connsiteY6" fmla="*/ 0 h 12192002"/>
              <a:gd name="connsiteX7" fmla="*/ 5566229 w 6858000"/>
              <a:gd name="connsiteY7" fmla="*/ 2026831 h 12192002"/>
              <a:gd name="connsiteX8" fmla="*/ 5566229 w 6858000"/>
              <a:gd name="connsiteY8" fmla="*/ 2575538 h 12192002"/>
              <a:gd name="connsiteX9" fmla="*/ 6858000 w 6858000"/>
              <a:gd name="connsiteY9" fmla="*/ 3871657 h 12192002"/>
              <a:gd name="connsiteX10" fmla="*/ 5566229 w 6858000"/>
              <a:gd name="connsiteY10" fmla="*/ 3871657 h 12192002"/>
              <a:gd name="connsiteX11" fmla="*/ 5566229 w 6858000"/>
              <a:gd name="connsiteY11" fmla="*/ 3871658 h 121920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6858000" h="12192002">
                <a:moveTo>
                  <a:pt x="6858000" y="3871658"/>
                </a:moveTo>
                <a:lnTo>
                  <a:pt x="6858000" y="12192002"/>
                </a:lnTo>
                <a:lnTo>
                  <a:pt x="5363029" y="12192002"/>
                </a:lnTo>
                <a:lnTo>
                  <a:pt x="5363029" y="12192000"/>
                </a:lnTo>
                <a:lnTo>
                  <a:pt x="0" y="12192000"/>
                </a:lnTo>
                <a:lnTo>
                  <a:pt x="0" y="0"/>
                </a:lnTo>
                <a:lnTo>
                  <a:pt x="3539398" y="0"/>
                </a:lnTo>
                <a:lnTo>
                  <a:pt x="5566229" y="2026831"/>
                </a:lnTo>
                <a:lnTo>
                  <a:pt x="5566229" y="2575538"/>
                </a:lnTo>
                <a:lnTo>
                  <a:pt x="6858000" y="3871657"/>
                </a:lnTo>
                <a:lnTo>
                  <a:pt x="5566229" y="3871657"/>
                </a:lnTo>
                <a:lnTo>
                  <a:pt x="5566229" y="3871658"/>
                </a:lnTo>
                <a:close/>
              </a:path>
            </a:pathLst>
          </a:cu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E597736-C478-4C26-9BAF-205FE31E977C}"/>
              </a:ext>
            </a:extLst>
          </p:cNvPr>
          <p:cNvSpPr>
            <a:spLocks noGrp="1"/>
          </p:cNvSpPr>
          <p:nvPr userDrawn="1">
            <p:ph type="ctrTitle" hasCustomPrompt="1"/>
          </p:nvPr>
        </p:nvSpPr>
        <p:spPr>
          <a:xfrm>
            <a:off x="6360242" y="3429000"/>
            <a:ext cx="4945598" cy="1243584"/>
          </a:xfrm>
        </p:spPr>
        <p:txBody>
          <a:bodyPr vert="horz" lIns="91440" tIns="45720" rIns="91440" bIns="45720" rtlCol="0" anchor="ctr">
            <a:noAutofit/>
          </a:bodyPr>
          <a:lstStyle>
            <a:lvl1pPr>
              <a:defRPr lang="en-GB" sz="5400" b="1" dirty="0">
                <a:solidFill>
                  <a:schemeClr val="bg1"/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en-US" noProof="0"/>
              <a:t>Thank You</a:t>
            </a:r>
          </a:p>
        </p:txBody>
      </p:sp>
      <p:sp>
        <p:nvSpPr>
          <p:cNvPr id="35" name="Freeform: Shape 34">
            <a:extLst>
              <a:ext uri="{FF2B5EF4-FFF2-40B4-BE49-F238E27FC236}">
                <a16:creationId xmlns:a16="http://schemas.microsoft.com/office/drawing/2014/main" id="{C024DCDB-C6BF-455E-AAB8-EAF9DAB302A1}"/>
              </a:ext>
            </a:extLst>
          </p:cNvPr>
          <p:cNvSpPr/>
          <p:nvPr userDrawn="1"/>
        </p:nvSpPr>
        <p:spPr>
          <a:xfrm rot="13500000">
            <a:off x="-729899" y="-1215856"/>
            <a:ext cx="6043521" cy="8427077"/>
          </a:xfrm>
          <a:custGeom>
            <a:avLst/>
            <a:gdLst>
              <a:gd name="connsiteX0" fmla="*/ 6043521 w 6043521"/>
              <a:gd name="connsiteY0" fmla="*/ 4267535 h 8427077"/>
              <a:gd name="connsiteX1" fmla="*/ 1883979 w 6043521"/>
              <a:gd name="connsiteY1" fmla="*/ 8427077 h 8427077"/>
              <a:gd name="connsiteX2" fmla="*/ 0 w 6043521"/>
              <a:gd name="connsiteY2" fmla="*/ 8427077 h 8427077"/>
              <a:gd name="connsiteX3" fmla="*/ 0 w 6043521"/>
              <a:gd name="connsiteY3" fmla="*/ 1775986 h 8427077"/>
              <a:gd name="connsiteX4" fmla="*/ 1775985 w 6043521"/>
              <a:gd name="connsiteY4" fmla="*/ 0 h 84270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43521" h="8427077">
                <a:moveTo>
                  <a:pt x="6043521" y="4267535"/>
                </a:moveTo>
                <a:lnTo>
                  <a:pt x="1883979" y="8427077"/>
                </a:lnTo>
                <a:lnTo>
                  <a:pt x="0" y="8427077"/>
                </a:lnTo>
                <a:lnTo>
                  <a:pt x="0" y="1775986"/>
                </a:lnTo>
                <a:lnTo>
                  <a:pt x="1775985" y="0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32" name="Freeform: Shape 31">
            <a:extLst>
              <a:ext uri="{FF2B5EF4-FFF2-40B4-BE49-F238E27FC236}">
                <a16:creationId xmlns:a16="http://schemas.microsoft.com/office/drawing/2014/main" id="{26AFB47A-5D51-4F9C-B01B-977CE5E3C093}"/>
              </a:ext>
            </a:extLst>
          </p:cNvPr>
          <p:cNvSpPr/>
          <p:nvPr userDrawn="1"/>
        </p:nvSpPr>
        <p:spPr>
          <a:xfrm rot="13500000">
            <a:off x="-1145231" y="-2123853"/>
            <a:ext cx="6043521" cy="9008880"/>
          </a:xfrm>
          <a:custGeom>
            <a:avLst/>
            <a:gdLst>
              <a:gd name="connsiteX0" fmla="*/ 6043521 w 6043521"/>
              <a:gd name="connsiteY0" fmla="*/ 4849338 h 9008880"/>
              <a:gd name="connsiteX1" fmla="*/ 1883979 w 6043521"/>
              <a:gd name="connsiteY1" fmla="*/ 9008880 h 9008880"/>
              <a:gd name="connsiteX2" fmla="*/ 0 w 6043521"/>
              <a:gd name="connsiteY2" fmla="*/ 9008880 h 9008880"/>
              <a:gd name="connsiteX3" fmla="*/ 0 w 6043521"/>
              <a:gd name="connsiteY3" fmla="*/ 1194182 h 9008880"/>
              <a:gd name="connsiteX4" fmla="*/ 1194182 w 6043521"/>
              <a:gd name="connsiteY4" fmla="*/ 0 h 90088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43521" h="9008880">
                <a:moveTo>
                  <a:pt x="6043521" y="4849338"/>
                </a:moveTo>
                <a:lnTo>
                  <a:pt x="1883979" y="9008880"/>
                </a:lnTo>
                <a:lnTo>
                  <a:pt x="0" y="9008880"/>
                </a:lnTo>
                <a:lnTo>
                  <a:pt x="0" y="1194182"/>
                </a:lnTo>
                <a:lnTo>
                  <a:pt x="1194182" y="0"/>
                </a:lnTo>
                <a:close/>
              </a:path>
            </a:pathLst>
          </a:custGeom>
          <a:pattFill prst="wdDnDiag">
            <a:fgClr>
              <a:schemeClr val="accent1">
                <a:lumMod val="60000"/>
                <a:lumOff val="40000"/>
              </a:schemeClr>
            </a:fgClr>
            <a:bgClr>
              <a:schemeClr val="accent2">
                <a:lumMod val="50000"/>
              </a:schemeClr>
            </a:bgClr>
          </a:patt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30" name="Freeform: Shape 29">
            <a:extLst>
              <a:ext uri="{FF2B5EF4-FFF2-40B4-BE49-F238E27FC236}">
                <a16:creationId xmlns:a16="http://schemas.microsoft.com/office/drawing/2014/main" id="{6997A4FF-7390-4173-8ACD-6CF7145AACEC}"/>
              </a:ext>
            </a:extLst>
          </p:cNvPr>
          <p:cNvSpPr/>
          <p:nvPr userDrawn="1"/>
        </p:nvSpPr>
        <p:spPr>
          <a:xfrm rot="18900000" flipH="1">
            <a:off x="-2681153" y="-465959"/>
            <a:ext cx="8639119" cy="5739762"/>
          </a:xfrm>
          <a:custGeom>
            <a:avLst/>
            <a:gdLst>
              <a:gd name="connsiteX0" fmla="*/ 3789781 w 8639119"/>
              <a:gd name="connsiteY0" fmla="*/ 0 h 5739762"/>
              <a:gd name="connsiteX1" fmla="*/ 0 w 8639119"/>
              <a:gd name="connsiteY1" fmla="*/ 3789782 h 5739762"/>
              <a:gd name="connsiteX2" fmla="*/ 0 w 8639119"/>
              <a:gd name="connsiteY2" fmla="*/ 5739761 h 5739762"/>
              <a:gd name="connsiteX3" fmla="*/ 7748695 w 8639119"/>
              <a:gd name="connsiteY3" fmla="*/ 5739762 h 5739762"/>
              <a:gd name="connsiteX4" fmla="*/ 8639119 w 8639119"/>
              <a:gd name="connsiteY4" fmla="*/ 4849338 h 57397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639119" h="5739762">
                <a:moveTo>
                  <a:pt x="3789781" y="0"/>
                </a:moveTo>
                <a:lnTo>
                  <a:pt x="0" y="3789782"/>
                </a:lnTo>
                <a:lnTo>
                  <a:pt x="0" y="5739761"/>
                </a:lnTo>
                <a:lnTo>
                  <a:pt x="7748695" y="5739762"/>
                </a:lnTo>
                <a:lnTo>
                  <a:pt x="8639119" y="4849338"/>
                </a:lnTo>
                <a:close/>
              </a:path>
            </a:pathLst>
          </a:custGeom>
          <a:solidFill>
            <a:schemeClr val="accent1">
              <a:lumMod val="50000"/>
              <a:alpha val="51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2185180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B2838D16-809E-4EB1-8C0C-0E63D8139112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C43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01FEB333-94B4-4E53-9019-D584810903BB}"/>
              </a:ext>
            </a:extLst>
          </p:cNvPr>
          <p:cNvSpPr/>
          <p:nvPr userDrawn="1"/>
        </p:nvSpPr>
        <p:spPr>
          <a:xfrm>
            <a:off x="0" y="0"/>
            <a:ext cx="12192000" cy="6862745"/>
          </a:xfrm>
          <a:custGeom>
            <a:avLst/>
            <a:gdLst>
              <a:gd name="connsiteX0" fmla="*/ 0 w 12192000"/>
              <a:gd name="connsiteY0" fmla="*/ 0 h 6849743"/>
              <a:gd name="connsiteX1" fmla="*/ 7554712 w 12192000"/>
              <a:gd name="connsiteY1" fmla="*/ 0 h 6849743"/>
              <a:gd name="connsiteX2" fmla="*/ 10266645 w 12192000"/>
              <a:gd name="connsiteY2" fmla="*/ 2711934 h 6849743"/>
              <a:gd name="connsiteX3" fmla="*/ 11289529 w 12192000"/>
              <a:gd name="connsiteY3" fmla="*/ 2711934 h 6849743"/>
              <a:gd name="connsiteX4" fmla="*/ 12191999 w 12192000"/>
              <a:gd name="connsiteY4" fmla="*/ 3614404 h 6849743"/>
              <a:gd name="connsiteX5" fmla="*/ 12192000 w 12192000"/>
              <a:gd name="connsiteY5" fmla="*/ 6849743 h 6849743"/>
              <a:gd name="connsiteX6" fmla="*/ 0 w 12192000"/>
              <a:gd name="connsiteY6" fmla="*/ 6849743 h 68497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92000" h="6849743">
                <a:moveTo>
                  <a:pt x="0" y="0"/>
                </a:moveTo>
                <a:lnTo>
                  <a:pt x="7554712" y="0"/>
                </a:lnTo>
                <a:lnTo>
                  <a:pt x="10266645" y="2711934"/>
                </a:lnTo>
                <a:lnTo>
                  <a:pt x="11289529" y="2711934"/>
                </a:lnTo>
                <a:lnTo>
                  <a:pt x="12191999" y="3614404"/>
                </a:lnTo>
                <a:lnTo>
                  <a:pt x="12192000" y="6849743"/>
                </a:lnTo>
                <a:lnTo>
                  <a:pt x="0" y="6849743"/>
                </a:lnTo>
                <a:close/>
              </a:path>
            </a:pathLst>
          </a:custGeom>
          <a:solidFill>
            <a:schemeClr val="accent2">
              <a:alpha val="7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A59B9489-0CD9-4DB7-AC82-6E7867F91403}"/>
              </a:ext>
            </a:extLst>
          </p:cNvPr>
          <p:cNvSpPr/>
          <p:nvPr userDrawn="1"/>
        </p:nvSpPr>
        <p:spPr>
          <a:xfrm rot="16200000" flipV="1">
            <a:off x="2626805" y="-2626805"/>
            <a:ext cx="6862743" cy="12116353"/>
          </a:xfrm>
          <a:custGeom>
            <a:avLst/>
            <a:gdLst>
              <a:gd name="connsiteX0" fmla="*/ 6853871 w 6853871"/>
              <a:gd name="connsiteY0" fmla="*/ 12116353 h 12116353"/>
              <a:gd name="connsiteX1" fmla="*/ 6853871 w 6853871"/>
              <a:gd name="connsiteY1" fmla="*/ 8014954 h 12116353"/>
              <a:gd name="connsiteX2" fmla="*/ 4141930 w 6853871"/>
              <a:gd name="connsiteY2" fmla="*/ 8014954 h 12116353"/>
              <a:gd name="connsiteX3" fmla="*/ 4141930 w 6853871"/>
              <a:gd name="connsiteY3" fmla="*/ 8014952 h 12116353"/>
              <a:gd name="connsiteX4" fmla="*/ 6853871 w 6853871"/>
              <a:gd name="connsiteY4" fmla="*/ 8014952 h 12116353"/>
              <a:gd name="connsiteX5" fmla="*/ 4141930 w 6853871"/>
              <a:gd name="connsiteY5" fmla="*/ 5293882 h 12116353"/>
              <a:gd name="connsiteX6" fmla="*/ 4141930 w 6853871"/>
              <a:gd name="connsiteY6" fmla="*/ 4141928 h 12116353"/>
              <a:gd name="connsiteX7" fmla="*/ 0 w 6853871"/>
              <a:gd name="connsiteY7" fmla="*/ 0 h 12116353"/>
              <a:gd name="connsiteX8" fmla="*/ 0 w 6853871"/>
              <a:gd name="connsiteY8" fmla="*/ 12116353 h 121163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853871" h="12116353">
                <a:moveTo>
                  <a:pt x="6853871" y="12116353"/>
                </a:moveTo>
                <a:lnTo>
                  <a:pt x="6853871" y="8014954"/>
                </a:lnTo>
                <a:lnTo>
                  <a:pt x="4141930" y="8014954"/>
                </a:lnTo>
                <a:lnTo>
                  <a:pt x="4141930" y="8014952"/>
                </a:lnTo>
                <a:lnTo>
                  <a:pt x="6853871" y="8014952"/>
                </a:lnTo>
                <a:lnTo>
                  <a:pt x="4141930" y="5293882"/>
                </a:lnTo>
                <a:lnTo>
                  <a:pt x="4141930" y="4141928"/>
                </a:lnTo>
                <a:lnTo>
                  <a:pt x="0" y="0"/>
                </a:lnTo>
                <a:lnTo>
                  <a:pt x="0" y="12116353"/>
                </a:lnTo>
                <a:close/>
              </a:path>
            </a:pathLst>
          </a:custGeom>
          <a:pattFill prst="wdDnDiag">
            <a:fgClr>
              <a:schemeClr val="accent1"/>
            </a:fgClr>
            <a:bgClr>
              <a:schemeClr val="accent2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0" name="Right Triangle 9">
            <a:extLst>
              <a:ext uri="{FF2B5EF4-FFF2-40B4-BE49-F238E27FC236}">
                <a16:creationId xmlns:a16="http://schemas.microsoft.com/office/drawing/2014/main" id="{A55D1C76-C591-4FA5-9780-87AB6B37C0FA}"/>
              </a:ext>
            </a:extLst>
          </p:cNvPr>
          <p:cNvSpPr/>
          <p:nvPr userDrawn="1"/>
        </p:nvSpPr>
        <p:spPr>
          <a:xfrm rot="5400000" flipV="1">
            <a:off x="5851010" y="-10649"/>
            <a:ext cx="6326154" cy="6347453"/>
          </a:xfrm>
          <a:prstGeom prst="rtTriangle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A7DC1D12-670F-4235-8791-FA8C2B330871}"/>
              </a:ext>
            </a:extLst>
          </p:cNvPr>
          <p:cNvSpPr/>
          <p:nvPr userDrawn="1"/>
        </p:nvSpPr>
        <p:spPr>
          <a:xfrm rot="16200000" flipV="1">
            <a:off x="2664628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859569CF-FDAC-47C4-A0F5-296F7117C398}"/>
              </a:ext>
            </a:extLst>
          </p:cNvPr>
          <p:cNvSpPr/>
          <p:nvPr userDrawn="1"/>
        </p:nvSpPr>
        <p:spPr>
          <a:xfrm rot="2700000">
            <a:off x="9668984" y="1404392"/>
            <a:ext cx="4406148" cy="5299239"/>
          </a:xfrm>
          <a:custGeom>
            <a:avLst/>
            <a:gdLst>
              <a:gd name="connsiteX0" fmla="*/ 0 w 4406148"/>
              <a:gd name="connsiteY0" fmla="*/ 0 h 5299239"/>
              <a:gd name="connsiteX1" fmla="*/ 4406148 w 4406148"/>
              <a:gd name="connsiteY1" fmla="*/ 4406147 h 5299239"/>
              <a:gd name="connsiteX2" fmla="*/ 3513056 w 4406148"/>
              <a:gd name="connsiteY2" fmla="*/ 5299239 h 5299239"/>
              <a:gd name="connsiteX3" fmla="*/ 1 w 4406148"/>
              <a:gd name="connsiteY3" fmla="*/ 5299239 h 52992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406148" h="5299239">
                <a:moveTo>
                  <a:pt x="0" y="0"/>
                </a:moveTo>
                <a:lnTo>
                  <a:pt x="4406148" y="4406147"/>
                </a:lnTo>
                <a:lnTo>
                  <a:pt x="3513056" y="5299239"/>
                </a:lnTo>
                <a:lnTo>
                  <a:pt x="1" y="5299239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D68D0C72-2B2C-4C85-A091-157853C71784}"/>
              </a:ext>
            </a:extLst>
          </p:cNvPr>
          <p:cNvSpPr/>
          <p:nvPr userDrawn="1"/>
        </p:nvSpPr>
        <p:spPr>
          <a:xfrm rot="8100000" flipH="1">
            <a:off x="9583575" y="1088097"/>
            <a:ext cx="5072180" cy="4843502"/>
          </a:xfrm>
          <a:custGeom>
            <a:avLst/>
            <a:gdLst>
              <a:gd name="connsiteX0" fmla="*/ 5072180 w 5072180"/>
              <a:gd name="connsiteY0" fmla="*/ 4843501 h 4843502"/>
              <a:gd name="connsiteX1" fmla="*/ 228679 w 5072180"/>
              <a:gd name="connsiteY1" fmla="*/ 0 h 4843502"/>
              <a:gd name="connsiteX2" fmla="*/ 1 w 5072180"/>
              <a:gd name="connsiteY2" fmla="*/ 228678 h 4843502"/>
              <a:gd name="connsiteX3" fmla="*/ 0 w 5072180"/>
              <a:gd name="connsiteY3" fmla="*/ 4843502 h 48435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072180" h="4843502">
                <a:moveTo>
                  <a:pt x="5072180" y="4843501"/>
                </a:moveTo>
                <a:lnTo>
                  <a:pt x="228679" y="0"/>
                </a:lnTo>
                <a:lnTo>
                  <a:pt x="1" y="228678"/>
                </a:lnTo>
                <a:lnTo>
                  <a:pt x="0" y="4843502"/>
                </a:lnTo>
                <a:close/>
              </a:path>
            </a:pathLst>
          </a:custGeom>
          <a:pattFill prst="wdDnDiag">
            <a:fgClr>
              <a:schemeClr val="accent1">
                <a:lumMod val="60000"/>
                <a:lumOff val="40000"/>
              </a:schemeClr>
            </a:fgClr>
            <a:bgClr>
              <a:schemeClr val="accent2">
                <a:lumMod val="50000"/>
              </a:schemeClr>
            </a:bgClr>
          </a:patt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8E25334A-5FE3-4DDA-8D32-4796CCFCAA74}"/>
              </a:ext>
            </a:extLst>
          </p:cNvPr>
          <p:cNvSpPr/>
          <p:nvPr userDrawn="1"/>
        </p:nvSpPr>
        <p:spPr>
          <a:xfrm rot="2700000">
            <a:off x="11438585" y="5665752"/>
            <a:ext cx="877778" cy="1755556"/>
          </a:xfrm>
          <a:custGeom>
            <a:avLst/>
            <a:gdLst>
              <a:gd name="connsiteX0" fmla="*/ 0 w 877778"/>
              <a:gd name="connsiteY0" fmla="*/ 0 h 1755556"/>
              <a:gd name="connsiteX1" fmla="*/ 877778 w 877778"/>
              <a:gd name="connsiteY1" fmla="*/ 877778 h 1755556"/>
              <a:gd name="connsiteX2" fmla="*/ 0 w 877778"/>
              <a:gd name="connsiteY2" fmla="*/ 1755556 h 17555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77778" h="1755556">
                <a:moveTo>
                  <a:pt x="0" y="0"/>
                </a:moveTo>
                <a:lnTo>
                  <a:pt x="877778" y="877778"/>
                </a:lnTo>
                <a:lnTo>
                  <a:pt x="0" y="1755556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18818DF1-D7FD-4C0F-875D-7A07E8F75C06}"/>
              </a:ext>
            </a:extLst>
          </p:cNvPr>
          <p:cNvSpPr/>
          <p:nvPr userDrawn="1"/>
        </p:nvSpPr>
        <p:spPr>
          <a:xfrm rot="8100000" flipH="1">
            <a:off x="10582265" y="5841410"/>
            <a:ext cx="2372348" cy="1186174"/>
          </a:xfrm>
          <a:custGeom>
            <a:avLst/>
            <a:gdLst>
              <a:gd name="connsiteX0" fmla="*/ 2372348 w 2372348"/>
              <a:gd name="connsiteY0" fmla="*/ 1186174 h 1186174"/>
              <a:gd name="connsiteX1" fmla="*/ 1186174 w 2372348"/>
              <a:gd name="connsiteY1" fmla="*/ 0 h 1186174"/>
              <a:gd name="connsiteX2" fmla="*/ 0 w 2372348"/>
              <a:gd name="connsiteY2" fmla="*/ 1186174 h 11861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372348" h="1186174">
                <a:moveTo>
                  <a:pt x="2372348" y="1186174"/>
                </a:moveTo>
                <a:lnTo>
                  <a:pt x="1186174" y="0"/>
                </a:lnTo>
                <a:lnTo>
                  <a:pt x="0" y="1186174"/>
                </a:lnTo>
                <a:close/>
              </a:path>
            </a:pathLst>
          </a:custGeom>
          <a:pattFill prst="wdUpDiag">
            <a:fgClr>
              <a:schemeClr val="accent1">
                <a:lumMod val="60000"/>
                <a:lumOff val="40000"/>
              </a:schemeClr>
            </a:fgClr>
            <a:bgClr>
              <a:schemeClr val="accent2">
                <a:lumMod val="50000"/>
              </a:schemeClr>
            </a:bgClr>
          </a:patt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8F9BB384-9E14-4CEA-82C1-21837229D3EF}"/>
              </a:ext>
            </a:extLst>
          </p:cNvPr>
          <p:cNvGrpSpPr/>
          <p:nvPr userDrawn="1"/>
        </p:nvGrpSpPr>
        <p:grpSpPr>
          <a:xfrm rot="16200000">
            <a:off x="431651" y="-917359"/>
            <a:ext cx="1532001" cy="1826463"/>
            <a:chOff x="10800164" y="7142066"/>
            <a:chExt cx="2775293" cy="3308724"/>
          </a:xfrm>
        </p:grpSpPr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0862A81A-959D-4EAB-90ED-DB20759BB397}"/>
                </a:ext>
              </a:extLst>
            </p:cNvPr>
            <p:cNvSpPr/>
            <p:nvPr/>
          </p:nvSpPr>
          <p:spPr>
            <a:xfrm rot="2700000">
              <a:off x="10800164" y="7675497"/>
              <a:ext cx="2775293" cy="2775293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AAB9E28C-9422-42BD-AECE-29B44B5D63E2}"/>
                </a:ext>
              </a:extLst>
            </p:cNvPr>
            <p:cNvSpPr/>
            <p:nvPr/>
          </p:nvSpPr>
          <p:spPr>
            <a:xfrm rot="8100000" flipH="1">
              <a:off x="10811837" y="7142066"/>
              <a:ext cx="2751954" cy="2751955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pattFill prst="wdDnDiag">
              <a:fgClr>
                <a:schemeClr val="accent1">
                  <a:lumMod val="60000"/>
                  <a:lumOff val="40000"/>
                </a:schemeClr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grpSp>
        <p:nvGrpSpPr>
          <p:cNvPr id="19" name="Group 18">
            <a:extLst>
              <a:ext uri="{FF2B5EF4-FFF2-40B4-BE49-F238E27FC236}">
                <a16:creationId xmlns:a16="http://schemas.microsoft.com/office/drawing/2014/main" id="{2772239B-C46D-4458-BB4B-DDB12FAB0172}"/>
              </a:ext>
            </a:extLst>
          </p:cNvPr>
          <p:cNvGrpSpPr/>
          <p:nvPr userDrawn="1"/>
        </p:nvGrpSpPr>
        <p:grpSpPr>
          <a:xfrm rot="16200000">
            <a:off x="1992859" y="-497210"/>
            <a:ext cx="818398" cy="986162"/>
            <a:chOff x="10945855" y="7317026"/>
            <a:chExt cx="2483924" cy="2993104"/>
          </a:xfrm>
        </p:grpSpPr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3C8A2A1A-1FB9-4CA1-B74E-B293187E51AA}"/>
                </a:ext>
              </a:extLst>
            </p:cNvPr>
            <p:cNvSpPr/>
            <p:nvPr/>
          </p:nvSpPr>
          <p:spPr>
            <a:xfrm rot="2700000">
              <a:off x="10945855" y="7826207"/>
              <a:ext cx="2483923" cy="2483924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DF2B18BA-6B43-40FA-A23B-D894D6AB468B}"/>
                </a:ext>
              </a:extLst>
            </p:cNvPr>
            <p:cNvSpPr/>
            <p:nvPr/>
          </p:nvSpPr>
          <p:spPr>
            <a:xfrm rot="8100000" flipH="1">
              <a:off x="10986797" y="7317026"/>
              <a:ext cx="2402031" cy="2402032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pattFill prst="dkHorz">
              <a:fgClr>
                <a:schemeClr val="accent1">
                  <a:lumMod val="60000"/>
                  <a:lumOff val="40000"/>
                </a:schemeClr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E194264-A3F5-42E2-9A63-DCCED0457E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754880"/>
            <a:ext cx="6803136" cy="365760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buNone/>
              <a:defRPr lang="en-US" sz="1600" spc="300">
                <a:solidFill>
                  <a:schemeClr val="accent1">
                    <a:lumMod val="20000"/>
                    <a:lumOff val="80000"/>
                  </a:schemeClr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pPr marL="228600" lvl="0" indent="-228600"/>
            <a:r>
              <a:rPr lang="en-US" noProof="0"/>
              <a:t>Click to edit Master text styles</a:t>
            </a:r>
          </a:p>
        </p:txBody>
      </p:sp>
      <p:sp>
        <p:nvSpPr>
          <p:cNvPr id="22" name="Slide Number Placeholder 4">
            <a:extLst>
              <a:ext uri="{FF2B5EF4-FFF2-40B4-BE49-F238E27FC236}">
                <a16:creationId xmlns:a16="http://schemas.microsoft.com/office/drawing/2014/main" id="{0F332671-6296-47C8-BF26-B2D962F5D0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52200" y="6315075"/>
            <a:ext cx="406400" cy="365125"/>
          </a:xfrm>
        </p:spPr>
        <p:txBody>
          <a:bodyPr/>
          <a:lstStyle>
            <a:lvl1pPr>
              <a:defRPr sz="1000">
                <a:solidFill>
                  <a:schemeClr val="bg1"/>
                </a:solidFill>
                <a:latin typeface="Trade Gothic LT Pro" panose="020B0503040303020004" pitchFamily="34" charset="0"/>
              </a:defRPr>
            </a:lvl1pPr>
          </a:lstStyle>
          <a:p>
            <a:fld id="{C263D6C4-4840-40CC-AC84-17E24B3B7BDE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23" name="Title 1">
            <a:extLst>
              <a:ext uri="{FF2B5EF4-FFF2-40B4-BE49-F238E27FC236}">
                <a16:creationId xmlns:a16="http://schemas.microsoft.com/office/drawing/2014/main" id="{7772A652-7229-2B42-B87B-298C31D6F0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2104" y="3886200"/>
            <a:ext cx="7781544" cy="859055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defRPr lang="en-GB" sz="5400" b="1" dirty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Section Title 01</a:t>
            </a:r>
          </a:p>
        </p:txBody>
      </p:sp>
    </p:spTree>
    <p:extLst>
      <p:ext uri="{BB962C8B-B14F-4D97-AF65-F5344CB8AC3E}">
        <p14:creationId xmlns:p14="http://schemas.microsoft.com/office/powerpoint/2010/main" val="16751974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lt 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2CDBB6E5-B91E-4946-9390-E8693855103A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34" name="Freeform: Shape 33">
            <a:extLst>
              <a:ext uri="{FF2B5EF4-FFF2-40B4-BE49-F238E27FC236}">
                <a16:creationId xmlns:a16="http://schemas.microsoft.com/office/drawing/2014/main" id="{0C3CC1C9-1FA0-4FE4-8984-4A8B3728D674}"/>
              </a:ext>
            </a:extLst>
          </p:cNvPr>
          <p:cNvSpPr/>
          <p:nvPr userDrawn="1"/>
        </p:nvSpPr>
        <p:spPr>
          <a:xfrm rot="16200000" flipV="1">
            <a:off x="2855762" y="-2473495"/>
            <a:ext cx="6862743" cy="11809733"/>
          </a:xfrm>
          <a:custGeom>
            <a:avLst/>
            <a:gdLst>
              <a:gd name="connsiteX0" fmla="*/ 6862743 w 6862743"/>
              <a:gd name="connsiteY0" fmla="*/ 11809733 h 11809733"/>
              <a:gd name="connsiteX1" fmla="*/ 6862743 w 6862743"/>
              <a:gd name="connsiteY1" fmla="*/ 7708334 h 11809733"/>
              <a:gd name="connsiteX2" fmla="*/ 4147292 w 6862743"/>
              <a:gd name="connsiteY2" fmla="*/ 7708334 h 11809733"/>
              <a:gd name="connsiteX3" fmla="*/ 4147292 w 6862743"/>
              <a:gd name="connsiteY3" fmla="*/ 7708332 h 11809733"/>
              <a:gd name="connsiteX4" fmla="*/ 6862743 w 6862743"/>
              <a:gd name="connsiteY4" fmla="*/ 7708332 h 11809733"/>
              <a:gd name="connsiteX5" fmla="*/ 4147291 w 6862743"/>
              <a:gd name="connsiteY5" fmla="*/ 4987262 h 11809733"/>
              <a:gd name="connsiteX6" fmla="*/ 4147291 w 6862743"/>
              <a:gd name="connsiteY6" fmla="*/ 3835308 h 11809733"/>
              <a:gd name="connsiteX7" fmla="*/ 307017 w 6862743"/>
              <a:gd name="connsiteY7" fmla="*/ 0 h 11809733"/>
              <a:gd name="connsiteX8" fmla="*/ 0 w 6862743"/>
              <a:gd name="connsiteY8" fmla="*/ 0 h 11809733"/>
              <a:gd name="connsiteX9" fmla="*/ 0 w 6862743"/>
              <a:gd name="connsiteY9" fmla="*/ 11809733 h 118097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62743" h="11809733">
                <a:moveTo>
                  <a:pt x="6862743" y="11809733"/>
                </a:moveTo>
                <a:lnTo>
                  <a:pt x="6862743" y="7708334"/>
                </a:lnTo>
                <a:lnTo>
                  <a:pt x="4147292" y="7708334"/>
                </a:lnTo>
                <a:lnTo>
                  <a:pt x="4147292" y="7708332"/>
                </a:lnTo>
                <a:lnTo>
                  <a:pt x="6862743" y="7708332"/>
                </a:lnTo>
                <a:lnTo>
                  <a:pt x="4147291" y="4987262"/>
                </a:lnTo>
                <a:lnTo>
                  <a:pt x="4147291" y="3835308"/>
                </a:lnTo>
                <a:lnTo>
                  <a:pt x="307017" y="0"/>
                </a:lnTo>
                <a:lnTo>
                  <a:pt x="0" y="0"/>
                </a:lnTo>
                <a:lnTo>
                  <a:pt x="0" y="11809733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8E049265-431E-48DE-B7F7-4959930171DC}"/>
              </a:ext>
            </a:extLst>
          </p:cNvPr>
          <p:cNvSpPr/>
          <p:nvPr userDrawn="1"/>
        </p:nvSpPr>
        <p:spPr>
          <a:xfrm rot="16200000" flipV="1">
            <a:off x="2626806" y="-2626805"/>
            <a:ext cx="6862743" cy="12116353"/>
          </a:xfrm>
          <a:custGeom>
            <a:avLst/>
            <a:gdLst>
              <a:gd name="connsiteX0" fmla="*/ 6853871 w 6853871"/>
              <a:gd name="connsiteY0" fmla="*/ 12116353 h 12116353"/>
              <a:gd name="connsiteX1" fmla="*/ 6853871 w 6853871"/>
              <a:gd name="connsiteY1" fmla="*/ 8014954 h 12116353"/>
              <a:gd name="connsiteX2" fmla="*/ 4141930 w 6853871"/>
              <a:gd name="connsiteY2" fmla="*/ 8014954 h 12116353"/>
              <a:gd name="connsiteX3" fmla="*/ 4141930 w 6853871"/>
              <a:gd name="connsiteY3" fmla="*/ 8014952 h 12116353"/>
              <a:gd name="connsiteX4" fmla="*/ 6853871 w 6853871"/>
              <a:gd name="connsiteY4" fmla="*/ 8014952 h 12116353"/>
              <a:gd name="connsiteX5" fmla="*/ 4141930 w 6853871"/>
              <a:gd name="connsiteY5" fmla="*/ 5293882 h 12116353"/>
              <a:gd name="connsiteX6" fmla="*/ 4141930 w 6853871"/>
              <a:gd name="connsiteY6" fmla="*/ 4141928 h 12116353"/>
              <a:gd name="connsiteX7" fmla="*/ 0 w 6853871"/>
              <a:gd name="connsiteY7" fmla="*/ 0 h 12116353"/>
              <a:gd name="connsiteX8" fmla="*/ 0 w 6853871"/>
              <a:gd name="connsiteY8" fmla="*/ 12116353 h 121163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853871" h="12116353">
                <a:moveTo>
                  <a:pt x="6853871" y="12116353"/>
                </a:moveTo>
                <a:lnTo>
                  <a:pt x="6853871" y="8014954"/>
                </a:lnTo>
                <a:lnTo>
                  <a:pt x="4141930" y="8014954"/>
                </a:lnTo>
                <a:lnTo>
                  <a:pt x="4141930" y="8014952"/>
                </a:lnTo>
                <a:lnTo>
                  <a:pt x="6853871" y="8014952"/>
                </a:lnTo>
                <a:lnTo>
                  <a:pt x="4141930" y="5293882"/>
                </a:lnTo>
                <a:lnTo>
                  <a:pt x="4141930" y="4141928"/>
                </a:lnTo>
                <a:lnTo>
                  <a:pt x="0" y="0"/>
                </a:lnTo>
                <a:lnTo>
                  <a:pt x="0" y="12116353"/>
                </a:lnTo>
                <a:close/>
              </a:path>
            </a:pathLst>
          </a:custGeom>
          <a:pattFill prst="wdUpDiag">
            <a:fgClr>
              <a:schemeClr val="accent2"/>
            </a:fgClr>
            <a:bgClr>
              <a:schemeClr val="accent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173E5F2D-1F8E-4DCC-857F-932C6C6539BB}"/>
              </a:ext>
            </a:extLst>
          </p:cNvPr>
          <p:cNvSpPr/>
          <p:nvPr userDrawn="1"/>
        </p:nvSpPr>
        <p:spPr>
          <a:xfrm rot="16200000" flipV="1">
            <a:off x="2664629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solidFill>
            <a:schemeClr val="accent1">
              <a:lumMod val="50000"/>
              <a:alpha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grpSp>
        <p:nvGrpSpPr>
          <p:cNvPr id="26" name="Group 25">
            <a:extLst>
              <a:ext uri="{FF2B5EF4-FFF2-40B4-BE49-F238E27FC236}">
                <a16:creationId xmlns:a16="http://schemas.microsoft.com/office/drawing/2014/main" id="{E9318B2B-E019-4078-9EF0-C9D6281AE31B}"/>
              </a:ext>
            </a:extLst>
          </p:cNvPr>
          <p:cNvGrpSpPr/>
          <p:nvPr userDrawn="1"/>
        </p:nvGrpSpPr>
        <p:grpSpPr>
          <a:xfrm>
            <a:off x="9776075" y="2057401"/>
            <a:ext cx="4413559" cy="3934444"/>
            <a:chOff x="9222437" y="1088097"/>
            <a:chExt cx="5433318" cy="4843502"/>
          </a:xfrm>
        </p:grpSpPr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D3E625C0-9656-421F-861F-67C8F93362ED}"/>
                </a:ext>
              </a:extLst>
            </p:cNvPr>
            <p:cNvSpPr/>
            <p:nvPr/>
          </p:nvSpPr>
          <p:spPr>
            <a:xfrm rot="2700000">
              <a:off x="9668983" y="1078460"/>
              <a:ext cx="4406148" cy="5299239"/>
            </a:xfrm>
            <a:custGeom>
              <a:avLst/>
              <a:gdLst>
                <a:gd name="connsiteX0" fmla="*/ 0 w 4406148"/>
                <a:gd name="connsiteY0" fmla="*/ 0 h 5299239"/>
                <a:gd name="connsiteX1" fmla="*/ 4406148 w 4406148"/>
                <a:gd name="connsiteY1" fmla="*/ 4406147 h 5299239"/>
                <a:gd name="connsiteX2" fmla="*/ 3513056 w 4406148"/>
                <a:gd name="connsiteY2" fmla="*/ 5299239 h 5299239"/>
                <a:gd name="connsiteX3" fmla="*/ 1 w 4406148"/>
                <a:gd name="connsiteY3" fmla="*/ 5299239 h 52992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406148" h="5299239">
                  <a:moveTo>
                    <a:pt x="0" y="0"/>
                  </a:moveTo>
                  <a:lnTo>
                    <a:pt x="4406148" y="4406147"/>
                  </a:lnTo>
                  <a:lnTo>
                    <a:pt x="3513056" y="5299239"/>
                  </a:lnTo>
                  <a:lnTo>
                    <a:pt x="1" y="5299239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noProof="0" dirty="0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49F8E490-C6E3-4D00-866F-CD85DD88996E}"/>
                </a:ext>
              </a:extLst>
            </p:cNvPr>
            <p:cNvSpPr/>
            <p:nvPr/>
          </p:nvSpPr>
          <p:spPr>
            <a:xfrm rot="8100000" flipH="1">
              <a:off x="9583575" y="1088097"/>
              <a:ext cx="5072180" cy="4843502"/>
            </a:xfrm>
            <a:custGeom>
              <a:avLst/>
              <a:gdLst>
                <a:gd name="connsiteX0" fmla="*/ 5072180 w 5072180"/>
                <a:gd name="connsiteY0" fmla="*/ 4843501 h 4843502"/>
                <a:gd name="connsiteX1" fmla="*/ 228679 w 5072180"/>
                <a:gd name="connsiteY1" fmla="*/ 0 h 4843502"/>
                <a:gd name="connsiteX2" fmla="*/ 1 w 5072180"/>
                <a:gd name="connsiteY2" fmla="*/ 228678 h 4843502"/>
                <a:gd name="connsiteX3" fmla="*/ 0 w 5072180"/>
                <a:gd name="connsiteY3" fmla="*/ 4843502 h 48435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072180" h="4843502">
                  <a:moveTo>
                    <a:pt x="5072180" y="4843501"/>
                  </a:moveTo>
                  <a:lnTo>
                    <a:pt x="228679" y="0"/>
                  </a:lnTo>
                  <a:lnTo>
                    <a:pt x="1" y="228678"/>
                  </a:lnTo>
                  <a:lnTo>
                    <a:pt x="0" y="4843502"/>
                  </a:lnTo>
                  <a:close/>
                </a:path>
              </a:pathLst>
            </a:custGeom>
            <a:pattFill prst="wdDnDiag">
              <a:fgClr>
                <a:schemeClr val="accent1">
                  <a:lumMod val="60000"/>
                  <a:lumOff val="40000"/>
                </a:schemeClr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noProof="0" dirty="0"/>
            </a:p>
          </p:txBody>
        </p:sp>
      </p:grpSp>
      <p:sp>
        <p:nvSpPr>
          <p:cNvPr id="29" name="Freeform: Shape 28">
            <a:extLst>
              <a:ext uri="{FF2B5EF4-FFF2-40B4-BE49-F238E27FC236}">
                <a16:creationId xmlns:a16="http://schemas.microsoft.com/office/drawing/2014/main" id="{EE8F5B31-1523-46AE-9455-C33DFC1BDDE0}"/>
              </a:ext>
            </a:extLst>
          </p:cNvPr>
          <p:cNvSpPr/>
          <p:nvPr userDrawn="1"/>
        </p:nvSpPr>
        <p:spPr>
          <a:xfrm rot="2700000">
            <a:off x="11438585" y="5665752"/>
            <a:ext cx="877778" cy="1755556"/>
          </a:xfrm>
          <a:custGeom>
            <a:avLst/>
            <a:gdLst>
              <a:gd name="connsiteX0" fmla="*/ 0 w 877778"/>
              <a:gd name="connsiteY0" fmla="*/ 0 h 1755556"/>
              <a:gd name="connsiteX1" fmla="*/ 877778 w 877778"/>
              <a:gd name="connsiteY1" fmla="*/ 877778 h 1755556"/>
              <a:gd name="connsiteX2" fmla="*/ 0 w 877778"/>
              <a:gd name="connsiteY2" fmla="*/ 1755556 h 17555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77778" h="1755556">
                <a:moveTo>
                  <a:pt x="0" y="0"/>
                </a:moveTo>
                <a:lnTo>
                  <a:pt x="877778" y="877778"/>
                </a:lnTo>
                <a:lnTo>
                  <a:pt x="0" y="1755556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30" name="Freeform: Shape 29">
            <a:extLst>
              <a:ext uri="{FF2B5EF4-FFF2-40B4-BE49-F238E27FC236}">
                <a16:creationId xmlns:a16="http://schemas.microsoft.com/office/drawing/2014/main" id="{5D17048F-C2E1-4775-BC32-50BD6219F89D}"/>
              </a:ext>
            </a:extLst>
          </p:cNvPr>
          <p:cNvSpPr/>
          <p:nvPr userDrawn="1"/>
        </p:nvSpPr>
        <p:spPr>
          <a:xfrm rot="8100000" flipH="1">
            <a:off x="10582265" y="5841410"/>
            <a:ext cx="2372348" cy="1186174"/>
          </a:xfrm>
          <a:custGeom>
            <a:avLst/>
            <a:gdLst>
              <a:gd name="connsiteX0" fmla="*/ 2372348 w 2372348"/>
              <a:gd name="connsiteY0" fmla="*/ 1186174 h 1186174"/>
              <a:gd name="connsiteX1" fmla="*/ 1186174 w 2372348"/>
              <a:gd name="connsiteY1" fmla="*/ 0 h 1186174"/>
              <a:gd name="connsiteX2" fmla="*/ 0 w 2372348"/>
              <a:gd name="connsiteY2" fmla="*/ 1186174 h 11861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372348" h="1186174">
                <a:moveTo>
                  <a:pt x="2372348" y="1186174"/>
                </a:moveTo>
                <a:lnTo>
                  <a:pt x="1186174" y="0"/>
                </a:lnTo>
                <a:lnTo>
                  <a:pt x="0" y="1186174"/>
                </a:lnTo>
                <a:close/>
              </a:path>
            </a:pathLst>
          </a:custGeom>
          <a:pattFill prst="wdUpDiag">
            <a:fgClr>
              <a:schemeClr val="accent1">
                <a:lumMod val="60000"/>
                <a:lumOff val="40000"/>
              </a:schemeClr>
            </a:fgClr>
            <a:bgClr>
              <a:schemeClr val="accent2">
                <a:lumMod val="50000"/>
              </a:schemeClr>
            </a:bgClr>
          </a:patt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grpSp>
        <p:nvGrpSpPr>
          <p:cNvPr id="31" name="Group 30">
            <a:extLst>
              <a:ext uri="{FF2B5EF4-FFF2-40B4-BE49-F238E27FC236}">
                <a16:creationId xmlns:a16="http://schemas.microsoft.com/office/drawing/2014/main" id="{EAB002AA-4848-49C8-A834-036F860C79A3}"/>
              </a:ext>
            </a:extLst>
          </p:cNvPr>
          <p:cNvGrpSpPr/>
          <p:nvPr userDrawn="1"/>
        </p:nvGrpSpPr>
        <p:grpSpPr>
          <a:xfrm rot="16200000" flipH="1">
            <a:off x="9913705" y="6257994"/>
            <a:ext cx="1052473" cy="1209445"/>
            <a:chOff x="10800165" y="7142066"/>
            <a:chExt cx="2775293" cy="3189215"/>
          </a:xfrm>
        </p:grpSpPr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14B187A8-7F8D-469D-A03B-4F835A5746DE}"/>
                </a:ext>
              </a:extLst>
            </p:cNvPr>
            <p:cNvSpPr/>
            <p:nvPr/>
          </p:nvSpPr>
          <p:spPr>
            <a:xfrm rot="2700000">
              <a:off x="10800166" y="7555988"/>
              <a:ext cx="2775292" cy="2775293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03D871D1-A11A-48FB-82A8-8D61AB5CB85C}"/>
                </a:ext>
              </a:extLst>
            </p:cNvPr>
            <p:cNvSpPr/>
            <p:nvPr/>
          </p:nvSpPr>
          <p:spPr>
            <a:xfrm rot="8100000" flipH="1">
              <a:off x="10811837" y="7142066"/>
              <a:ext cx="2751954" cy="2751955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pattFill prst="wdDnDiag">
              <a:fgClr>
                <a:schemeClr val="accent1">
                  <a:lumMod val="60000"/>
                  <a:lumOff val="40000"/>
                </a:schemeClr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42374B20-3E42-44AF-BEF1-8AB33067395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2104" y="3886200"/>
            <a:ext cx="7781544" cy="859055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defRPr lang="en-GB" sz="5400" b="1" dirty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Section Title 01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E194264-A3F5-42E2-9A63-DCCED0457E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754880"/>
            <a:ext cx="6803136" cy="365760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buNone/>
              <a:defRPr lang="en-US" sz="1600" spc="300">
                <a:solidFill>
                  <a:schemeClr val="accent1">
                    <a:lumMod val="20000"/>
                    <a:lumOff val="80000"/>
                  </a:schemeClr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pPr marL="228600" lvl="0" indent="-228600"/>
            <a:r>
              <a:rPr lang="en-US" noProof="0"/>
              <a:t>Click to edit Master text styles</a:t>
            </a:r>
          </a:p>
        </p:txBody>
      </p:sp>
      <p:sp>
        <p:nvSpPr>
          <p:cNvPr id="35" name="Slide Number Placeholder 4">
            <a:extLst>
              <a:ext uri="{FF2B5EF4-FFF2-40B4-BE49-F238E27FC236}">
                <a16:creationId xmlns:a16="http://schemas.microsoft.com/office/drawing/2014/main" id="{6F73F836-940E-4B65-A29C-D0869263C9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52200" y="6315075"/>
            <a:ext cx="406400" cy="365125"/>
          </a:xfrm>
        </p:spPr>
        <p:txBody>
          <a:bodyPr/>
          <a:lstStyle>
            <a:lvl1pPr>
              <a:defRPr sz="1000">
                <a:solidFill>
                  <a:schemeClr val="bg1"/>
                </a:solidFill>
                <a:latin typeface="Trade Gothic LT Pro" panose="020B0503040303020004" pitchFamily="34" charset="0"/>
              </a:defRPr>
            </a:lvl1pPr>
          </a:lstStyle>
          <a:p>
            <a:fld id="{C263D6C4-4840-40CC-AC84-17E24B3B7BDE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5114788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2CDBB6E5-B91E-4946-9390-E8693855103A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34" name="Freeform: Shape 33">
            <a:extLst>
              <a:ext uri="{FF2B5EF4-FFF2-40B4-BE49-F238E27FC236}">
                <a16:creationId xmlns:a16="http://schemas.microsoft.com/office/drawing/2014/main" id="{0C3CC1C9-1FA0-4FE4-8984-4A8B3728D674}"/>
              </a:ext>
            </a:extLst>
          </p:cNvPr>
          <p:cNvSpPr/>
          <p:nvPr userDrawn="1"/>
        </p:nvSpPr>
        <p:spPr>
          <a:xfrm rot="16200000" flipV="1">
            <a:off x="2855762" y="-2473495"/>
            <a:ext cx="6862743" cy="11809733"/>
          </a:xfrm>
          <a:custGeom>
            <a:avLst/>
            <a:gdLst>
              <a:gd name="connsiteX0" fmla="*/ 6862743 w 6862743"/>
              <a:gd name="connsiteY0" fmla="*/ 11809733 h 11809733"/>
              <a:gd name="connsiteX1" fmla="*/ 6862743 w 6862743"/>
              <a:gd name="connsiteY1" fmla="*/ 7708334 h 11809733"/>
              <a:gd name="connsiteX2" fmla="*/ 4147292 w 6862743"/>
              <a:gd name="connsiteY2" fmla="*/ 7708334 h 11809733"/>
              <a:gd name="connsiteX3" fmla="*/ 4147292 w 6862743"/>
              <a:gd name="connsiteY3" fmla="*/ 7708332 h 11809733"/>
              <a:gd name="connsiteX4" fmla="*/ 6862743 w 6862743"/>
              <a:gd name="connsiteY4" fmla="*/ 7708332 h 11809733"/>
              <a:gd name="connsiteX5" fmla="*/ 4147291 w 6862743"/>
              <a:gd name="connsiteY5" fmla="*/ 4987262 h 11809733"/>
              <a:gd name="connsiteX6" fmla="*/ 4147291 w 6862743"/>
              <a:gd name="connsiteY6" fmla="*/ 3835308 h 11809733"/>
              <a:gd name="connsiteX7" fmla="*/ 307017 w 6862743"/>
              <a:gd name="connsiteY7" fmla="*/ 0 h 11809733"/>
              <a:gd name="connsiteX8" fmla="*/ 0 w 6862743"/>
              <a:gd name="connsiteY8" fmla="*/ 0 h 11809733"/>
              <a:gd name="connsiteX9" fmla="*/ 0 w 6862743"/>
              <a:gd name="connsiteY9" fmla="*/ 11809733 h 118097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62743" h="11809733">
                <a:moveTo>
                  <a:pt x="6862743" y="11809733"/>
                </a:moveTo>
                <a:lnTo>
                  <a:pt x="6862743" y="7708334"/>
                </a:lnTo>
                <a:lnTo>
                  <a:pt x="4147292" y="7708334"/>
                </a:lnTo>
                <a:lnTo>
                  <a:pt x="4147292" y="7708332"/>
                </a:lnTo>
                <a:lnTo>
                  <a:pt x="6862743" y="7708332"/>
                </a:lnTo>
                <a:lnTo>
                  <a:pt x="4147291" y="4987262"/>
                </a:lnTo>
                <a:lnTo>
                  <a:pt x="4147291" y="3835308"/>
                </a:lnTo>
                <a:lnTo>
                  <a:pt x="307017" y="0"/>
                </a:lnTo>
                <a:lnTo>
                  <a:pt x="0" y="0"/>
                </a:lnTo>
                <a:lnTo>
                  <a:pt x="0" y="11809733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8E049265-431E-48DE-B7F7-4959930171DC}"/>
              </a:ext>
            </a:extLst>
          </p:cNvPr>
          <p:cNvSpPr/>
          <p:nvPr userDrawn="1"/>
        </p:nvSpPr>
        <p:spPr>
          <a:xfrm rot="16200000" flipV="1">
            <a:off x="2626806" y="-2626805"/>
            <a:ext cx="6862743" cy="12116353"/>
          </a:xfrm>
          <a:custGeom>
            <a:avLst/>
            <a:gdLst>
              <a:gd name="connsiteX0" fmla="*/ 6853871 w 6853871"/>
              <a:gd name="connsiteY0" fmla="*/ 12116353 h 12116353"/>
              <a:gd name="connsiteX1" fmla="*/ 6853871 w 6853871"/>
              <a:gd name="connsiteY1" fmla="*/ 8014954 h 12116353"/>
              <a:gd name="connsiteX2" fmla="*/ 4141930 w 6853871"/>
              <a:gd name="connsiteY2" fmla="*/ 8014954 h 12116353"/>
              <a:gd name="connsiteX3" fmla="*/ 4141930 w 6853871"/>
              <a:gd name="connsiteY3" fmla="*/ 8014952 h 12116353"/>
              <a:gd name="connsiteX4" fmla="*/ 6853871 w 6853871"/>
              <a:gd name="connsiteY4" fmla="*/ 8014952 h 12116353"/>
              <a:gd name="connsiteX5" fmla="*/ 4141930 w 6853871"/>
              <a:gd name="connsiteY5" fmla="*/ 5293882 h 12116353"/>
              <a:gd name="connsiteX6" fmla="*/ 4141930 w 6853871"/>
              <a:gd name="connsiteY6" fmla="*/ 4141928 h 12116353"/>
              <a:gd name="connsiteX7" fmla="*/ 0 w 6853871"/>
              <a:gd name="connsiteY7" fmla="*/ 0 h 12116353"/>
              <a:gd name="connsiteX8" fmla="*/ 0 w 6853871"/>
              <a:gd name="connsiteY8" fmla="*/ 12116353 h 121163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853871" h="12116353">
                <a:moveTo>
                  <a:pt x="6853871" y="12116353"/>
                </a:moveTo>
                <a:lnTo>
                  <a:pt x="6853871" y="8014954"/>
                </a:lnTo>
                <a:lnTo>
                  <a:pt x="4141930" y="8014954"/>
                </a:lnTo>
                <a:lnTo>
                  <a:pt x="4141930" y="8014952"/>
                </a:lnTo>
                <a:lnTo>
                  <a:pt x="6853871" y="8014952"/>
                </a:lnTo>
                <a:lnTo>
                  <a:pt x="4141930" y="5293882"/>
                </a:lnTo>
                <a:lnTo>
                  <a:pt x="4141930" y="4141928"/>
                </a:lnTo>
                <a:lnTo>
                  <a:pt x="0" y="0"/>
                </a:lnTo>
                <a:lnTo>
                  <a:pt x="0" y="12116353"/>
                </a:lnTo>
                <a:close/>
              </a:path>
            </a:pathLst>
          </a:custGeom>
          <a:pattFill prst="wdUpDiag">
            <a:fgClr>
              <a:schemeClr val="accent2"/>
            </a:fgClr>
            <a:bgClr>
              <a:schemeClr val="accent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173E5F2D-1F8E-4DCC-857F-932C6C6539BB}"/>
              </a:ext>
            </a:extLst>
          </p:cNvPr>
          <p:cNvSpPr/>
          <p:nvPr userDrawn="1"/>
        </p:nvSpPr>
        <p:spPr>
          <a:xfrm rot="16200000" flipV="1">
            <a:off x="2664629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solidFill>
            <a:schemeClr val="accent1">
              <a:lumMod val="50000"/>
              <a:alpha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ECB4C115-EFF9-405C-98BE-F4077B9730D0}"/>
              </a:ext>
            </a:extLst>
          </p:cNvPr>
          <p:cNvSpPr/>
          <p:nvPr userDrawn="1"/>
        </p:nvSpPr>
        <p:spPr>
          <a:xfrm>
            <a:off x="533399" y="914400"/>
            <a:ext cx="1944914" cy="1944914"/>
          </a:xfrm>
          <a:prstGeom prst="ellipse">
            <a:avLst/>
          </a:prstGeom>
          <a:solidFill>
            <a:schemeClr val="accent1">
              <a:lumMod val="50000"/>
            </a:schemeClr>
          </a:solidFill>
          <a:ln w="76200">
            <a:solidFill>
              <a:schemeClr val="accent1">
                <a:alpha val="5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8" name="Title 1">
            <a:extLst>
              <a:ext uri="{FF2B5EF4-FFF2-40B4-BE49-F238E27FC236}">
                <a16:creationId xmlns:a16="http://schemas.microsoft.com/office/drawing/2014/main" id="{C9A300DD-BB54-44ED-A7E4-01CD41EC930F}"/>
              </a:ext>
            </a:extLst>
          </p:cNvPr>
          <p:cNvSpPr txBox="1">
            <a:spLocks/>
          </p:cNvSpPr>
          <p:nvPr userDrawn="1"/>
        </p:nvSpPr>
        <p:spPr>
          <a:xfrm>
            <a:off x="956993" y="923305"/>
            <a:ext cx="1005115" cy="2859313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GB" sz="3600" b="0" i="0" kern="1200" dirty="0">
                <a:solidFill>
                  <a:schemeClr val="bg1"/>
                </a:solidFill>
                <a:latin typeface="Trebuchet MS" panose="020B0603020202020204" pitchFamily="34" charset="0"/>
                <a:ea typeface="+mj-ea"/>
                <a:cs typeface="+mj-cs"/>
              </a:defRPr>
            </a:lvl1pPr>
          </a:lstStyle>
          <a:p>
            <a:pPr algn="ctr"/>
            <a:r>
              <a:rPr lang="en-US" sz="18400" noProof="0" dirty="0">
                <a:solidFill>
                  <a:schemeClr val="accent1">
                    <a:lumMod val="60000"/>
                    <a:lumOff val="40000"/>
                  </a:schemeClr>
                </a:solidFill>
                <a:latin typeface="+mj-lt"/>
              </a:rPr>
              <a:t>“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2374B20-3E42-44AF-BEF1-8AB33067395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33399" y="3200400"/>
            <a:ext cx="7551057" cy="2859313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lnSpc>
                <a:spcPct val="100000"/>
              </a:lnSpc>
              <a:defRPr lang="en-GB" sz="3200" b="0" i="0" dirty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Quote</a:t>
            </a:r>
          </a:p>
        </p:txBody>
      </p:sp>
      <p:sp>
        <p:nvSpPr>
          <p:cNvPr id="19" name="Slide Number Placeholder 4">
            <a:extLst>
              <a:ext uri="{FF2B5EF4-FFF2-40B4-BE49-F238E27FC236}">
                <a16:creationId xmlns:a16="http://schemas.microsoft.com/office/drawing/2014/main" id="{A4E6C1FF-5925-42B3-B7F9-0A0031BDAD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52200" y="6315075"/>
            <a:ext cx="406400" cy="365125"/>
          </a:xfrm>
        </p:spPr>
        <p:txBody>
          <a:bodyPr/>
          <a:lstStyle>
            <a:lvl1pPr>
              <a:defRPr sz="1000">
                <a:solidFill>
                  <a:schemeClr val="bg1"/>
                </a:solidFill>
                <a:latin typeface="Trade Gothic LT Pro" panose="020B0503040303020004" pitchFamily="34" charset="0"/>
              </a:defRPr>
            </a:lvl1pPr>
          </a:lstStyle>
          <a:p>
            <a:fld id="{C263D6C4-4840-40CC-AC84-17E24B3B7BDE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7531698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+ Text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EB3E033F-4449-40FA-BC85-BD2712D313DD}"/>
              </a:ext>
            </a:extLst>
          </p:cNvPr>
          <p:cNvSpPr/>
          <p:nvPr userDrawn="1"/>
        </p:nvSpPr>
        <p:spPr>
          <a:xfrm>
            <a:off x="0" y="0"/>
            <a:ext cx="12192000" cy="6884191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63D26743-0505-444C-80B3-E88EE87DF72B}"/>
              </a:ext>
            </a:extLst>
          </p:cNvPr>
          <p:cNvSpPr/>
          <p:nvPr userDrawn="1"/>
        </p:nvSpPr>
        <p:spPr>
          <a:xfrm>
            <a:off x="0" y="0"/>
            <a:ext cx="12192001" cy="6884191"/>
          </a:xfrm>
          <a:custGeom>
            <a:avLst/>
            <a:gdLst>
              <a:gd name="connsiteX0" fmla="*/ 0 w 12192001"/>
              <a:gd name="connsiteY0" fmla="*/ 0 h 6884191"/>
              <a:gd name="connsiteX1" fmla="*/ 7540222 w 12192001"/>
              <a:gd name="connsiteY1" fmla="*/ 0 h 6884191"/>
              <a:gd name="connsiteX2" fmla="*/ 10260629 w 12192001"/>
              <a:gd name="connsiteY2" fmla="*/ 2725573 h 6884191"/>
              <a:gd name="connsiteX3" fmla="*/ 11286710 w 12192001"/>
              <a:gd name="connsiteY3" fmla="*/ 2725573 h 6884191"/>
              <a:gd name="connsiteX4" fmla="*/ 12192000 w 12192001"/>
              <a:gd name="connsiteY4" fmla="*/ 3632581 h 6884191"/>
              <a:gd name="connsiteX5" fmla="*/ 12192001 w 12192001"/>
              <a:gd name="connsiteY5" fmla="*/ 6884191 h 6884191"/>
              <a:gd name="connsiteX6" fmla="*/ 0 w 12192001"/>
              <a:gd name="connsiteY6" fmla="*/ 6884191 h 6884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92001" h="6884191">
                <a:moveTo>
                  <a:pt x="0" y="0"/>
                </a:moveTo>
                <a:lnTo>
                  <a:pt x="7540222" y="0"/>
                </a:lnTo>
                <a:lnTo>
                  <a:pt x="10260629" y="2725573"/>
                </a:lnTo>
                <a:lnTo>
                  <a:pt x="11286710" y="2725573"/>
                </a:lnTo>
                <a:lnTo>
                  <a:pt x="12192000" y="3632581"/>
                </a:lnTo>
                <a:lnTo>
                  <a:pt x="12192001" y="6884191"/>
                </a:lnTo>
                <a:lnTo>
                  <a:pt x="0" y="6884191"/>
                </a:lnTo>
                <a:close/>
              </a:path>
            </a:pathLst>
          </a:custGeom>
          <a:solidFill>
            <a:schemeClr val="accent2">
              <a:alpha val="7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1599AF7E-3E34-4597-AA72-9373A7FDB020}"/>
              </a:ext>
            </a:extLst>
          </p:cNvPr>
          <p:cNvSpPr/>
          <p:nvPr userDrawn="1"/>
        </p:nvSpPr>
        <p:spPr>
          <a:xfrm rot="16200000" flipV="1">
            <a:off x="2664628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A2DF563-7FAC-46B3-B24C-7E45CD89DA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500" y="542925"/>
            <a:ext cx="11214100" cy="535531"/>
          </a:xfrm>
        </p:spPr>
        <p:txBody>
          <a:bodyPr vert="horz" wrap="square" lIns="91440" tIns="45720" rIns="91440" bIns="45720" rtlCol="0" anchor="t">
            <a:spAutoFit/>
          </a:bodyPr>
          <a:lstStyle>
            <a:lvl1pPr>
              <a:defRPr lang="en-GB" sz="3200" b="1" spc="-70" baseline="0" dirty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7B51822-97FF-47A7-8E4E-A0F79B4EB2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52200" y="6315075"/>
            <a:ext cx="406400" cy="365125"/>
          </a:xfrm>
        </p:spPr>
        <p:txBody>
          <a:bodyPr/>
          <a:lstStyle>
            <a:lvl1pPr>
              <a:defRPr sz="1000">
                <a:solidFill>
                  <a:schemeClr val="bg1"/>
                </a:solidFill>
                <a:latin typeface="Trade Gothic LT Pro" panose="020B0503040303020004" pitchFamily="34" charset="0"/>
              </a:defRPr>
            </a:lvl1pPr>
          </a:lstStyle>
          <a:p>
            <a:fld id="{C263D6C4-4840-40CC-AC84-17E24B3B7BDE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7732E1E7-45E3-4264-8F26-66758696DD1E}"/>
              </a:ext>
            </a:extLst>
          </p:cNvPr>
          <p:cNvGrpSpPr/>
          <p:nvPr userDrawn="1"/>
        </p:nvGrpSpPr>
        <p:grpSpPr>
          <a:xfrm rot="16200000">
            <a:off x="499388" y="-322655"/>
            <a:ext cx="535531" cy="645309"/>
            <a:chOff x="10945855" y="7317026"/>
            <a:chExt cx="2483924" cy="2993104"/>
          </a:xfrm>
        </p:grpSpPr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2E3DF883-8093-49FA-81E1-E5D77F086A25}"/>
                </a:ext>
              </a:extLst>
            </p:cNvPr>
            <p:cNvSpPr/>
            <p:nvPr/>
          </p:nvSpPr>
          <p:spPr>
            <a:xfrm rot="2700000">
              <a:off x="10945855" y="7826207"/>
              <a:ext cx="2483923" cy="2483924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18944C90-37E5-4BBE-89FF-060627168050}"/>
                </a:ext>
              </a:extLst>
            </p:cNvPr>
            <p:cNvSpPr/>
            <p:nvPr/>
          </p:nvSpPr>
          <p:spPr>
            <a:xfrm rot="8100000" flipH="1">
              <a:off x="10986797" y="7317026"/>
              <a:ext cx="2402031" cy="2402032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pattFill prst="dkHorz">
              <a:fgClr>
                <a:schemeClr val="accent1">
                  <a:lumMod val="60000"/>
                  <a:lumOff val="40000"/>
                </a:schemeClr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sp>
        <p:nvSpPr>
          <p:cNvPr id="23" name="Text Placeholder 22">
            <a:extLst>
              <a:ext uri="{FF2B5EF4-FFF2-40B4-BE49-F238E27FC236}">
                <a16:creationId xmlns:a16="http://schemas.microsoft.com/office/drawing/2014/main" id="{03618670-D1E4-466C-BDB5-FC890AC3145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44500" y="1625385"/>
            <a:ext cx="6718300" cy="4093243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defRPr sz="160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  <a:lvl2pPr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defRPr sz="140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2pPr>
            <a:lvl3pPr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defRPr sz="120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3pPr>
            <a:lvl4pPr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745748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EB3E033F-4449-40FA-BC85-BD2712D313DD}"/>
              </a:ext>
            </a:extLst>
          </p:cNvPr>
          <p:cNvSpPr/>
          <p:nvPr userDrawn="1"/>
        </p:nvSpPr>
        <p:spPr>
          <a:xfrm>
            <a:off x="0" y="0"/>
            <a:ext cx="12192000" cy="6884191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63D26743-0505-444C-80B3-E88EE87DF72B}"/>
              </a:ext>
            </a:extLst>
          </p:cNvPr>
          <p:cNvSpPr/>
          <p:nvPr userDrawn="1"/>
        </p:nvSpPr>
        <p:spPr>
          <a:xfrm>
            <a:off x="0" y="0"/>
            <a:ext cx="12192001" cy="6884191"/>
          </a:xfrm>
          <a:custGeom>
            <a:avLst/>
            <a:gdLst>
              <a:gd name="connsiteX0" fmla="*/ 0 w 12192001"/>
              <a:gd name="connsiteY0" fmla="*/ 0 h 6884191"/>
              <a:gd name="connsiteX1" fmla="*/ 7540222 w 12192001"/>
              <a:gd name="connsiteY1" fmla="*/ 0 h 6884191"/>
              <a:gd name="connsiteX2" fmla="*/ 10260629 w 12192001"/>
              <a:gd name="connsiteY2" fmla="*/ 2725573 h 6884191"/>
              <a:gd name="connsiteX3" fmla="*/ 11286710 w 12192001"/>
              <a:gd name="connsiteY3" fmla="*/ 2725573 h 6884191"/>
              <a:gd name="connsiteX4" fmla="*/ 12192000 w 12192001"/>
              <a:gd name="connsiteY4" fmla="*/ 3632581 h 6884191"/>
              <a:gd name="connsiteX5" fmla="*/ 12192001 w 12192001"/>
              <a:gd name="connsiteY5" fmla="*/ 6884191 h 6884191"/>
              <a:gd name="connsiteX6" fmla="*/ 0 w 12192001"/>
              <a:gd name="connsiteY6" fmla="*/ 6884191 h 6884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92001" h="6884191">
                <a:moveTo>
                  <a:pt x="0" y="0"/>
                </a:moveTo>
                <a:lnTo>
                  <a:pt x="7540222" y="0"/>
                </a:lnTo>
                <a:lnTo>
                  <a:pt x="10260629" y="2725573"/>
                </a:lnTo>
                <a:lnTo>
                  <a:pt x="11286710" y="2725573"/>
                </a:lnTo>
                <a:lnTo>
                  <a:pt x="12192000" y="3632581"/>
                </a:lnTo>
                <a:lnTo>
                  <a:pt x="12192001" y="6884191"/>
                </a:lnTo>
                <a:lnTo>
                  <a:pt x="0" y="6884191"/>
                </a:lnTo>
                <a:close/>
              </a:path>
            </a:pathLst>
          </a:custGeom>
          <a:solidFill>
            <a:schemeClr val="accent2">
              <a:alpha val="7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E37145E9-AC61-47D5-9288-8789940F81B6}"/>
              </a:ext>
            </a:extLst>
          </p:cNvPr>
          <p:cNvSpPr/>
          <p:nvPr userDrawn="1"/>
        </p:nvSpPr>
        <p:spPr>
          <a:xfrm rot="16200000" flipV="1">
            <a:off x="2964809" y="-2364446"/>
            <a:ext cx="6862744" cy="11591639"/>
          </a:xfrm>
          <a:custGeom>
            <a:avLst/>
            <a:gdLst>
              <a:gd name="connsiteX0" fmla="*/ 6862744 w 6862744"/>
              <a:gd name="connsiteY0" fmla="*/ 11591639 h 11591639"/>
              <a:gd name="connsiteX1" fmla="*/ 6862744 w 6862744"/>
              <a:gd name="connsiteY1" fmla="*/ 5240223 h 11591639"/>
              <a:gd name="connsiteX2" fmla="*/ 4145656 w 6862744"/>
              <a:gd name="connsiteY2" fmla="*/ 5240223 h 11591639"/>
              <a:gd name="connsiteX3" fmla="*/ 4145656 w 6862744"/>
              <a:gd name="connsiteY3" fmla="*/ 5240222 h 11591639"/>
              <a:gd name="connsiteX4" fmla="*/ 6862744 w 6862744"/>
              <a:gd name="connsiteY4" fmla="*/ 5240222 h 11591639"/>
              <a:gd name="connsiteX5" fmla="*/ 4145656 w 6862744"/>
              <a:gd name="connsiteY5" fmla="*/ 2519152 h 11591639"/>
              <a:gd name="connsiteX6" fmla="*/ 4145656 w 6862744"/>
              <a:gd name="connsiteY6" fmla="*/ 1367198 h 11591639"/>
              <a:gd name="connsiteX7" fmla="*/ 2775863 w 6862744"/>
              <a:gd name="connsiteY7" fmla="*/ 0 h 11591639"/>
              <a:gd name="connsiteX8" fmla="*/ 0 w 6862744"/>
              <a:gd name="connsiteY8" fmla="*/ 0 h 11591639"/>
              <a:gd name="connsiteX9" fmla="*/ 0 w 6862744"/>
              <a:gd name="connsiteY9" fmla="*/ 11591639 h 115916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62744" h="11591639">
                <a:moveTo>
                  <a:pt x="6862744" y="11591639"/>
                </a:moveTo>
                <a:lnTo>
                  <a:pt x="6862744" y="5240223"/>
                </a:lnTo>
                <a:lnTo>
                  <a:pt x="4145656" y="5240223"/>
                </a:lnTo>
                <a:lnTo>
                  <a:pt x="4145656" y="5240222"/>
                </a:lnTo>
                <a:lnTo>
                  <a:pt x="6862744" y="5240222"/>
                </a:lnTo>
                <a:lnTo>
                  <a:pt x="4145656" y="2519152"/>
                </a:lnTo>
                <a:lnTo>
                  <a:pt x="4145656" y="1367198"/>
                </a:lnTo>
                <a:lnTo>
                  <a:pt x="2775863" y="0"/>
                </a:lnTo>
                <a:lnTo>
                  <a:pt x="0" y="0"/>
                </a:lnTo>
                <a:lnTo>
                  <a:pt x="0" y="11591639"/>
                </a:lnTo>
                <a:close/>
              </a:path>
            </a:pathLst>
          </a:custGeom>
          <a:pattFill prst="wdDnDiag">
            <a:fgClr>
              <a:schemeClr val="accent2"/>
            </a:fgClr>
            <a:bgClr>
              <a:schemeClr val="accent2">
                <a:lumMod val="75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A5E2B3ED-9A49-40A7-B8A3-62595FE513F9}"/>
              </a:ext>
            </a:extLst>
          </p:cNvPr>
          <p:cNvSpPr/>
          <p:nvPr userDrawn="1"/>
        </p:nvSpPr>
        <p:spPr>
          <a:xfrm rot="16200000" flipV="1">
            <a:off x="2664629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pattFill prst="wdUpDiag">
            <a:fgClr>
              <a:schemeClr val="accent2"/>
            </a:fgClr>
            <a:bgClr>
              <a:schemeClr val="accent2">
                <a:lumMod val="50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1599AF7E-3E34-4597-AA72-9373A7FDB020}"/>
              </a:ext>
            </a:extLst>
          </p:cNvPr>
          <p:cNvSpPr/>
          <p:nvPr userDrawn="1"/>
        </p:nvSpPr>
        <p:spPr>
          <a:xfrm rot="16200000" flipV="1">
            <a:off x="2664628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A2DF563-7FAC-46B3-B24C-7E45CD89DA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500" y="542925"/>
            <a:ext cx="11214100" cy="535531"/>
          </a:xfrm>
        </p:spPr>
        <p:txBody>
          <a:bodyPr vert="horz" wrap="square" lIns="91440" tIns="45720" rIns="91440" bIns="45720" rtlCol="0" anchor="t">
            <a:spAutoFit/>
          </a:bodyPr>
          <a:lstStyle>
            <a:lvl1pPr>
              <a:defRPr lang="en-GB" sz="3200" b="1" spc="-70" baseline="0" dirty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7732E1E7-45E3-4264-8F26-66758696DD1E}"/>
              </a:ext>
            </a:extLst>
          </p:cNvPr>
          <p:cNvGrpSpPr/>
          <p:nvPr userDrawn="1"/>
        </p:nvGrpSpPr>
        <p:grpSpPr>
          <a:xfrm rot="16200000">
            <a:off x="499388" y="-322655"/>
            <a:ext cx="535531" cy="645309"/>
            <a:chOff x="10945855" y="7317026"/>
            <a:chExt cx="2483924" cy="2993104"/>
          </a:xfrm>
        </p:grpSpPr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2E3DF883-8093-49FA-81E1-E5D77F086A25}"/>
                </a:ext>
              </a:extLst>
            </p:cNvPr>
            <p:cNvSpPr/>
            <p:nvPr/>
          </p:nvSpPr>
          <p:spPr>
            <a:xfrm rot="2700000">
              <a:off x="10945855" y="7826207"/>
              <a:ext cx="2483923" cy="2483924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18944C90-37E5-4BBE-89FF-060627168050}"/>
                </a:ext>
              </a:extLst>
            </p:cNvPr>
            <p:cNvSpPr/>
            <p:nvPr/>
          </p:nvSpPr>
          <p:spPr>
            <a:xfrm rot="8100000" flipH="1">
              <a:off x="10986797" y="7317026"/>
              <a:ext cx="2402031" cy="2402032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pattFill prst="dkHorz">
              <a:fgClr>
                <a:schemeClr val="accent1">
                  <a:lumMod val="60000"/>
                  <a:lumOff val="40000"/>
                </a:schemeClr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D9EBF8BB-A805-4DDB-B459-082F99815B95}"/>
              </a:ext>
            </a:extLst>
          </p:cNvPr>
          <p:cNvGrpSpPr/>
          <p:nvPr userDrawn="1"/>
        </p:nvGrpSpPr>
        <p:grpSpPr>
          <a:xfrm>
            <a:off x="-1" y="1357409"/>
            <a:ext cx="12192001" cy="4846320"/>
            <a:chOff x="-1" y="1357409"/>
            <a:chExt cx="12192001" cy="4917518"/>
          </a:xfrm>
        </p:grpSpPr>
        <p:sp>
          <p:nvSpPr>
            <p:cNvPr id="19" name="Rectangle: Single Corner Snipped 18">
              <a:extLst>
                <a:ext uri="{FF2B5EF4-FFF2-40B4-BE49-F238E27FC236}">
                  <a16:creationId xmlns:a16="http://schemas.microsoft.com/office/drawing/2014/main" id="{5D638788-DD47-45E7-939A-FA108A818173}"/>
                </a:ext>
              </a:extLst>
            </p:cNvPr>
            <p:cNvSpPr/>
            <p:nvPr userDrawn="1"/>
          </p:nvSpPr>
          <p:spPr>
            <a:xfrm flipV="1">
              <a:off x="-1" y="1357409"/>
              <a:ext cx="12192000" cy="4917518"/>
            </a:xfrm>
            <a:prstGeom prst="snip1Rect">
              <a:avLst>
                <a:gd name="adj" fmla="val 0"/>
              </a:avLst>
            </a:prstGeom>
            <a:pattFill prst="dkVert">
              <a:fgClr>
                <a:srgbClr val="0C4360"/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 algn="ctr"/>
              <a:endParaRPr lang="en-US" noProof="0" dirty="0"/>
            </a:p>
          </p:txBody>
        </p:sp>
        <p:sp>
          <p:nvSpPr>
            <p:cNvPr id="3" name="Rectangle: Single Corner Snipped 2">
              <a:extLst>
                <a:ext uri="{FF2B5EF4-FFF2-40B4-BE49-F238E27FC236}">
                  <a16:creationId xmlns:a16="http://schemas.microsoft.com/office/drawing/2014/main" id="{74BDECEF-EEFE-4332-B3B2-BDE4F82C10FC}"/>
                </a:ext>
              </a:extLst>
            </p:cNvPr>
            <p:cNvSpPr/>
            <p:nvPr userDrawn="1"/>
          </p:nvSpPr>
          <p:spPr>
            <a:xfrm flipV="1">
              <a:off x="-1" y="1357409"/>
              <a:ext cx="12192001" cy="4917518"/>
            </a:xfrm>
            <a:prstGeom prst="snip1Rect">
              <a:avLst>
                <a:gd name="adj" fmla="val 19670"/>
              </a:avLst>
            </a:pr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18103E00-7E4A-44CD-81AC-06433CAE1110}"/>
              </a:ext>
            </a:extLst>
          </p:cNvPr>
          <p:cNvSpPr/>
          <p:nvPr userDrawn="1"/>
        </p:nvSpPr>
        <p:spPr>
          <a:xfrm flipH="1">
            <a:off x="10782300" y="5448297"/>
            <a:ext cx="1409700" cy="1409703"/>
          </a:xfrm>
          <a:custGeom>
            <a:avLst/>
            <a:gdLst>
              <a:gd name="connsiteX0" fmla="*/ 754341 w 754341"/>
              <a:gd name="connsiteY0" fmla="*/ 754341 h 754341"/>
              <a:gd name="connsiteX1" fmla="*/ 0 w 754341"/>
              <a:gd name="connsiteY1" fmla="*/ 754341 h 754341"/>
              <a:gd name="connsiteX2" fmla="*/ 0 w 754341"/>
              <a:gd name="connsiteY2" fmla="*/ 0 h 7543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54341" h="754341">
                <a:moveTo>
                  <a:pt x="754341" y="754341"/>
                </a:moveTo>
                <a:lnTo>
                  <a:pt x="0" y="754341"/>
                </a:lnTo>
                <a:lnTo>
                  <a:pt x="0" y="0"/>
                </a:lnTo>
                <a:close/>
              </a:path>
            </a:pathLst>
          </a:custGeom>
          <a:pattFill prst="dkHorz">
            <a:fgClr>
              <a:schemeClr val="accent2">
                <a:lumMod val="50000"/>
              </a:schemeClr>
            </a:fgClr>
            <a:bgClr>
              <a:schemeClr val="accent2"/>
            </a:bgClr>
          </a:patt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7B51822-97FF-47A7-8E4E-A0F79B4EB2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52200" y="6315075"/>
            <a:ext cx="406400" cy="365125"/>
          </a:xfrm>
        </p:spPr>
        <p:txBody>
          <a:bodyPr/>
          <a:lstStyle>
            <a:lvl1pPr>
              <a:defRPr sz="1000">
                <a:solidFill>
                  <a:schemeClr val="bg1"/>
                </a:solidFill>
                <a:latin typeface="Trade Gothic LT Pro" panose="020B0503040303020004" pitchFamily="34" charset="0"/>
              </a:defRPr>
            </a:lvl1pPr>
          </a:lstStyle>
          <a:p>
            <a:fld id="{C263D6C4-4840-40CC-AC84-17E24B3B7BDE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40737049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EB3E033F-4449-40FA-BC85-BD2712D313DD}"/>
              </a:ext>
            </a:extLst>
          </p:cNvPr>
          <p:cNvSpPr/>
          <p:nvPr userDrawn="1"/>
        </p:nvSpPr>
        <p:spPr>
          <a:xfrm>
            <a:off x="0" y="0"/>
            <a:ext cx="12192000" cy="6884191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63D26743-0505-444C-80B3-E88EE87DF72B}"/>
              </a:ext>
            </a:extLst>
          </p:cNvPr>
          <p:cNvSpPr/>
          <p:nvPr userDrawn="1"/>
        </p:nvSpPr>
        <p:spPr>
          <a:xfrm>
            <a:off x="0" y="0"/>
            <a:ext cx="12192001" cy="6884191"/>
          </a:xfrm>
          <a:custGeom>
            <a:avLst/>
            <a:gdLst>
              <a:gd name="connsiteX0" fmla="*/ 0 w 12192001"/>
              <a:gd name="connsiteY0" fmla="*/ 0 h 6884191"/>
              <a:gd name="connsiteX1" fmla="*/ 7540222 w 12192001"/>
              <a:gd name="connsiteY1" fmla="*/ 0 h 6884191"/>
              <a:gd name="connsiteX2" fmla="*/ 10260629 w 12192001"/>
              <a:gd name="connsiteY2" fmla="*/ 2725573 h 6884191"/>
              <a:gd name="connsiteX3" fmla="*/ 11286710 w 12192001"/>
              <a:gd name="connsiteY3" fmla="*/ 2725573 h 6884191"/>
              <a:gd name="connsiteX4" fmla="*/ 12192000 w 12192001"/>
              <a:gd name="connsiteY4" fmla="*/ 3632581 h 6884191"/>
              <a:gd name="connsiteX5" fmla="*/ 12192001 w 12192001"/>
              <a:gd name="connsiteY5" fmla="*/ 6884191 h 6884191"/>
              <a:gd name="connsiteX6" fmla="*/ 0 w 12192001"/>
              <a:gd name="connsiteY6" fmla="*/ 6884191 h 6884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92001" h="6884191">
                <a:moveTo>
                  <a:pt x="0" y="0"/>
                </a:moveTo>
                <a:lnTo>
                  <a:pt x="7540222" y="0"/>
                </a:lnTo>
                <a:lnTo>
                  <a:pt x="10260629" y="2725573"/>
                </a:lnTo>
                <a:lnTo>
                  <a:pt x="11286710" y="2725573"/>
                </a:lnTo>
                <a:lnTo>
                  <a:pt x="12192000" y="3632581"/>
                </a:lnTo>
                <a:lnTo>
                  <a:pt x="12192001" y="6884191"/>
                </a:lnTo>
                <a:lnTo>
                  <a:pt x="0" y="6884191"/>
                </a:lnTo>
                <a:close/>
              </a:path>
            </a:pathLst>
          </a:custGeom>
          <a:solidFill>
            <a:schemeClr val="accent2">
              <a:alpha val="7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E37145E9-AC61-47D5-9288-8789940F81B6}"/>
              </a:ext>
            </a:extLst>
          </p:cNvPr>
          <p:cNvSpPr/>
          <p:nvPr userDrawn="1"/>
        </p:nvSpPr>
        <p:spPr>
          <a:xfrm rot="16200000" flipV="1">
            <a:off x="2964809" y="-2364446"/>
            <a:ext cx="6862744" cy="11591639"/>
          </a:xfrm>
          <a:custGeom>
            <a:avLst/>
            <a:gdLst>
              <a:gd name="connsiteX0" fmla="*/ 6862744 w 6862744"/>
              <a:gd name="connsiteY0" fmla="*/ 11591639 h 11591639"/>
              <a:gd name="connsiteX1" fmla="*/ 6862744 w 6862744"/>
              <a:gd name="connsiteY1" fmla="*/ 5240223 h 11591639"/>
              <a:gd name="connsiteX2" fmla="*/ 4145656 w 6862744"/>
              <a:gd name="connsiteY2" fmla="*/ 5240223 h 11591639"/>
              <a:gd name="connsiteX3" fmla="*/ 4145656 w 6862744"/>
              <a:gd name="connsiteY3" fmla="*/ 5240222 h 11591639"/>
              <a:gd name="connsiteX4" fmla="*/ 6862744 w 6862744"/>
              <a:gd name="connsiteY4" fmla="*/ 5240222 h 11591639"/>
              <a:gd name="connsiteX5" fmla="*/ 4145656 w 6862744"/>
              <a:gd name="connsiteY5" fmla="*/ 2519152 h 11591639"/>
              <a:gd name="connsiteX6" fmla="*/ 4145656 w 6862744"/>
              <a:gd name="connsiteY6" fmla="*/ 1367198 h 11591639"/>
              <a:gd name="connsiteX7" fmla="*/ 2775863 w 6862744"/>
              <a:gd name="connsiteY7" fmla="*/ 0 h 11591639"/>
              <a:gd name="connsiteX8" fmla="*/ 0 w 6862744"/>
              <a:gd name="connsiteY8" fmla="*/ 0 h 11591639"/>
              <a:gd name="connsiteX9" fmla="*/ 0 w 6862744"/>
              <a:gd name="connsiteY9" fmla="*/ 11591639 h 115916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62744" h="11591639">
                <a:moveTo>
                  <a:pt x="6862744" y="11591639"/>
                </a:moveTo>
                <a:lnTo>
                  <a:pt x="6862744" y="5240223"/>
                </a:lnTo>
                <a:lnTo>
                  <a:pt x="4145656" y="5240223"/>
                </a:lnTo>
                <a:lnTo>
                  <a:pt x="4145656" y="5240222"/>
                </a:lnTo>
                <a:lnTo>
                  <a:pt x="6862744" y="5240222"/>
                </a:lnTo>
                <a:lnTo>
                  <a:pt x="4145656" y="2519152"/>
                </a:lnTo>
                <a:lnTo>
                  <a:pt x="4145656" y="1367198"/>
                </a:lnTo>
                <a:lnTo>
                  <a:pt x="2775863" y="0"/>
                </a:lnTo>
                <a:lnTo>
                  <a:pt x="0" y="0"/>
                </a:lnTo>
                <a:lnTo>
                  <a:pt x="0" y="11591639"/>
                </a:lnTo>
                <a:close/>
              </a:path>
            </a:pathLst>
          </a:custGeom>
          <a:pattFill prst="wdDnDiag">
            <a:fgClr>
              <a:schemeClr val="accent2"/>
            </a:fgClr>
            <a:bgClr>
              <a:schemeClr val="accent2">
                <a:lumMod val="75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A5E2B3ED-9A49-40A7-B8A3-62595FE513F9}"/>
              </a:ext>
            </a:extLst>
          </p:cNvPr>
          <p:cNvSpPr/>
          <p:nvPr userDrawn="1"/>
        </p:nvSpPr>
        <p:spPr>
          <a:xfrm rot="16200000" flipV="1">
            <a:off x="2664629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pattFill prst="wdUpDiag">
            <a:fgClr>
              <a:schemeClr val="accent2"/>
            </a:fgClr>
            <a:bgClr>
              <a:schemeClr val="accent2">
                <a:lumMod val="50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1599AF7E-3E34-4597-AA72-9373A7FDB020}"/>
              </a:ext>
            </a:extLst>
          </p:cNvPr>
          <p:cNvSpPr/>
          <p:nvPr userDrawn="1"/>
        </p:nvSpPr>
        <p:spPr>
          <a:xfrm rot="16200000" flipV="1">
            <a:off x="2664628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A2DF563-7FAC-46B3-B24C-7E45CD89DA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500" y="542925"/>
            <a:ext cx="11214100" cy="535531"/>
          </a:xfrm>
        </p:spPr>
        <p:txBody>
          <a:bodyPr vert="horz" wrap="square" lIns="91440" tIns="45720" rIns="91440" bIns="45720" rtlCol="0" anchor="t">
            <a:spAutoFit/>
          </a:bodyPr>
          <a:lstStyle>
            <a:lvl1pPr>
              <a:defRPr lang="en-GB" sz="3200" b="1" spc="-70" baseline="0" dirty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7732E1E7-45E3-4264-8F26-66758696DD1E}"/>
              </a:ext>
            </a:extLst>
          </p:cNvPr>
          <p:cNvGrpSpPr/>
          <p:nvPr userDrawn="1"/>
        </p:nvGrpSpPr>
        <p:grpSpPr>
          <a:xfrm rot="16200000">
            <a:off x="499388" y="-322655"/>
            <a:ext cx="535531" cy="645309"/>
            <a:chOff x="10945855" y="7317026"/>
            <a:chExt cx="2483924" cy="2993104"/>
          </a:xfrm>
        </p:grpSpPr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2E3DF883-8093-49FA-81E1-E5D77F086A25}"/>
                </a:ext>
              </a:extLst>
            </p:cNvPr>
            <p:cNvSpPr/>
            <p:nvPr/>
          </p:nvSpPr>
          <p:spPr>
            <a:xfrm rot="2700000">
              <a:off x="10945855" y="7826207"/>
              <a:ext cx="2483923" cy="2483924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18944C90-37E5-4BBE-89FF-060627168050}"/>
                </a:ext>
              </a:extLst>
            </p:cNvPr>
            <p:cNvSpPr/>
            <p:nvPr/>
          </p:nvSpPr>
          <p:spPr>
            <a:xfrm rot="8100000" flipH="1">
              <a:off x="10986797" y="7317026"/>
              <a:ext cx="2402031" cy="2402032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pattFill prst="dkHorz">
              <a:fgClr>
                <a:schemeClr val="accent1">
                  <a:lumMod val="60000"/>
                  <a:lumOff val="40000"/>
                </a:schemeClr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D9EBF8BB-A805-4DDB-B459-082F99815B95}"/>
              </a:ext>
            </a:extLst>
          </p:cNvPr>
          <p:cNvGrpSpPr/>
          <p:nvPr userDrawn="1"/>
        </p:nvGrpSpPr>
        <p:grpSpPr>
          <a:xfrm>
            <a:off x="-1" y="1357409"/>
            <a:ext cx="12192001" cy="4846320"/>
            <a:chOff x="-1" y="1357409"/>
            <a:chExt cx="12192001" cy="4917518"/>
          </a:xfrm>
        </p:grpSpPr>
        <p:sp>
          <p:nvSpPr>
            <p:cNvPr id="19" name="Rectangle: Single Corner Snipped 18">
              <a:extLst>
                <a:ext uri="{FF2B5EF4-FFF2-40B4-BE49-F238E27FC236}">
                  <a16:creationId xmlns:a16="http://schemas.microsoft.com/office/drawing/2014/main" id="{5D638788-DD47-45E7-939A-FA108A818173}"/>
                </a:ext>
              </a:extLst>
            </p:cNvPr>
            <p:cNvSpPr/>
            <p:nvPr userDrawn="1"/>
          </p:nvSpPr>
          <p:spPr>
            <a:xfrm flipV="1">
              <a:off x="-1" y="1357409"/>
              <a:ext cx="12192000" cy="4917518"/>
            </a:xfrm>
            <a:prstGeom prst="snip1Rect">
              <a:avLst>
                <a:gd name="adj" fmla="val 0"/>
              </a:avLst>
            </a:prstGeom>
            <a:pattFill prst="dkVert">
              <a:fgClr>
                <a:srgbClr val="0C4360"/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 algn="ctr"/>
              <a:endParaRPr lang="en-US" noProof="0" dirty="0"/>
            </a:p>
          </p:txBody>
        </p:sp>
        <p:sp>
          <p:nvSpPr>
            <p:cNvPr id="3" name="Rectangle: Single Corner Snipped 2">
              <a:extLst>
                <a:ext uri="{FF2B5EF4-FFF2-40B4-BE49-F238E27FC236}">
                  <a16:creationId xmlns:a16="http://schemas.microsoft.com/office/drawing/2014/main" id="{74BDECEF-EEFE-4332-B3B2-BDE4F82C10FC}"/>
                </a:ext>
              </a:extLst>
            </p:cNvPr>
            <p:cNvSpPr/>
            <p:nvPr userDrawn="1"/>
          </p:nvSpPr>
          <p:spPr>
            <a:xfrm flipV="1">
              <a:off x="-1" y="1357409"/>
              <a:ext cx="12192001" cy="4917518"/>
            </a:xfrm>
            <a:prstGeom prst="snip1Rect">
              <a:avLst>
                <a:gd name="adj" fmla="val 19670"/>
              </a:avLst>
            </a:pr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18103E00-7E4A-44CD-81AC-06433CAE1110}"/>
              </a:ext>
            </a:extLst>
          </p:cNvPr>
          <p:cNvSpPr/>
          <p:nvPr userDrawn="1"/>
        </p:nvSpPr>
        <p:spPr>
          <a:xfrm flipH="1">
            <a:off x="10782300" y="5448297"/>
            <a:ext cx="1409700" cy="1409703"/>
          </a:xfrm>
          <a:custGeom>
            <a:avLst/>
            <a:gdLst>
              <a:gd name="connsiteX0" fmla="*/ 754341 w 754341"/>
              <a:gd name="connsiteY0" fmla="*/ 754341 h 754341"/>
              <a:gd name="connsiteX1" fmla="*/ 0 w 754341"/>
              <a:gd name="connsiteY1" fmla="*/ 754341 h 754341"/>
              <a:gd name="connsiteX2" fmla="*/ 0 w 754341"/>
              <a:gd name="connsiteY2" fmla="*/ 0 h 7543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54341" h="754341">
                <a:moveTo>
                  <a:pt x="754341" y="754341"/>
                </a:moveTo>
                <a:lnTo>
                  <a:pt x="0" y="754341"/>
                </a:lnTo>
                <a:lnTo>
                  <a:pt x="0" y="0"/>
                </a:lnTo>
                <a:close/>
              </a:path>
            </a:pathLst>
          </a:custGeom>
          <a:pattFill prst="dkHorz">
            <a:fgClr>
              <a:schemeClr val="accent2">
                <a:lumMod val="50000"/>
              </a:schemeClr>
            </a:fgClr>
            <a:bgClr>
              <a:schemeClr val="accent2"/>
            </a:bgClr>
          </a:patt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7B51822-97FF-47A7-8E4E-A0F79B4EB2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52200" y="6315075"/>
            <a:ext cx="406400" cy="365125"/>
          </a:xfrm>
        </p:spPr>
        <p:txBody>
          <a:bodyPr/>
          <a:lstStyle>
            <a:lvl1pPr>
              <a:defRPr sz="1000">
                <a:solidFill>
                  <a:schemeClr val="bg1"/>
                </a:solidFill>
                <a:latin typeface="Trade Gothic LT Pro" panose="020B0503040303020004" pitchFamily="34" charset="0"/>
              </a:defRPr>
            </a:lvl1pPr>
          </a:lstStyle>
          <a:p>
            <a:fld id="{C263D6C4-4840-40CC-AC84-17E24B3B7BDE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7E0C167E-2626-40DB-AACF-D02543E29BB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409700" y="1749570"/>
            <a:ext cx="9372600" cy="3358860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047448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EB3E033F-4449-40FA-BC85-BD2712D313DD}"/>
              </a:ext>
            </a:extLst>
          </p:cNvPr>
          <p:cNvSpPr/>
          <p:nvPr userDrawn="1"/>
        </p:nvSpPr>
        <p:spPr>
          <a:xfrm>
            <a:off x="0" y="0"/>
            <a:ext cx="12192000" cy="6884191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63D26743-0505-444C-80B3-E88EE87DF72B}"/>
              </a:ext>
            </a:extLst>
          </p:cNvPr>
          <p:cNvSpPr/>
          <p:nvPr userDrawn="1"/>
        </p:nvSpPr>
        <p:spPr>
          <a:xfrm>
            <a:off x="0" y="0"/>
            <a:ext cx="12192001" cy="6884191"/>
          </a:xfrm>
          <a:custGeom>
            <a:avLst/>
            <a:gdLst>
              <a:gd name="connsiteX0" fmla="*/ 0 w 12192001"/>
              <a:gd name="connsiteY0" fmla="*/ 0 h 6884191"/>
              <a:gd name="connsiteX1" fmla="*/ 7540222 w 12192001"/>
              <a:gd name="connsiteY1" fmla="*/ 0 h 6884191"/>
              <a:gd name="connsiteX2" fmla="*/ 10260629 w 12192001"/>
              <a:gd name="connsiteY2" fmla="*/ 2725573 h 6884191"/>
              <a:gd name="connsiteX3" fmla="*/ 11286710 w 12192001"/>
              <a:gd name="connsiteY3" fmla="*/ 2725573 h 6884191"/>
              <a:gd name="connsiteX4" fmla="*/ 12192000 w 12192001"/>
              <a:gd name="connsiteY4" fmla="*/ 3632581 h 6884191"/>
              <a:gd name="connsiteX5" fmla="*/ 12192001 w 12192001"/>
              <a:gd name="connsiteY5" fmla="*/ 6884191 h 6884191"/>
              <a:gd name="connsiteX6" fmla="*/ 0 w 12192001"/>
              <a:gd name="connsiteY6" fmla="*/ 6884191 h 6884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92001" h="6884191">
                <a:moveTo>
                  <a:pt x="0" y="0"/>
                </a:moveTo>
                <a:lnTo>
                  <a:pt x="7540222" y="0"/>
                </a:lnTo>
                <a:lnTo>
                  <a:pt x="10260629" y="2725573"/>
                </a:lnTo>
                <a:lnTo>
                  <a:pt x="11286710" y="2725573"/>
                </a:lnTo>
                <a:lnTo>
                  <a:pt x="12192000" y="3632581"/>
                </a:lnTo>
                <a:lnTo>
                  <a:pt x="12192001" y="6884191"/>
                </a:lnTo>
                <a:lnTo>
                  <a:pt x="0" y="6884191"/>
                </a:lnTo>
                <a:close/>
              </a:path>
            </a:pathLst>
          </a:custGeom>
          <a:solidFill>
            <a:schemeClr val="accent2">
              <a:alpha val="7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E37145E9-AC61-47D5-9288-8789940F81B6}"/>
              </a:ext>
            </a:extLst>
          </p:cNvPr>
          <p:cNvSpPr/>
          <p:nvPr userDrawn="1"/>
        </p:nvSpPr>
        <p:spPr>
          <a:xfrm rot="16200000" flipV="1">
            <a:off x="2964809" y="-2364446"/>
            <a:ext cx="6862744" cy="11591639"/>
          </a:xfrm>
          <a:custGeom>
            <a:avLst/>
            <a:gdLst>
              <a:gd name="connsiteX0" fmla="*/ 6862744 w 6862744"/>
              <a:gd name="connsiteY0" fmla="*/ 11591639 h 11591639"/>
              <a:gd name="connsiteX1" fmla="*/ 6862744 w 6862744"/>
              <a:gd name="connsiteY1" fmla="*/ 5240223 h 11591639"/>
              <a:gd name="connsiteX2" fmla="*/ 4145656 w 6862744"/>
              <a:gd name="connsiteY2" fmla="*/ 5240223 h 11591639"/>
              <a:gd name="connsiteX3" fmla="*/ 4145656 w 6862744"/>
              <a:gd name="connsiteY3" fmla="*/ 5240222 h 11591639"/>
              <a:gd name="connsiteX4" fmla="*/ 6862744 w 6862744"/>
              <a:gd name="connsiteY4" fmla="*/ 5240222 h 11591639"/>
              <a:gd name="connsiteX5" fmla="*/ 4145656 w 6862744"/>
              <a:gd name="connsiteY5" fmla="*/ 2519152 h 11591639"/>
              <a:gd name="connsiteX6" fmla="*/ 4145656 w 6862744"/>
              <a:gd name="connsiteY6" fmla="*/ 1367198 h 11591639"/>
              <a:gd name="connsiteX7" fmla="*/ 2775863 w 6862744"/>
              <a:gd name="connsiteY7" fmla="*/ 0 h 11591639"/>
              <a:gd name="connsiteX8" fmla="*/ 0 w 6862744"/>
              <a:gd name="connsiteY8" fmla="*/ 0 h 11591639"/>
              <a:gd name="connsiteX9" fmla="*/ 0 w 6862744"/>
              <a:gd name="connsiteY9" fmla="*/ 11591639 h 115916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62744" h="11591639">
                <a:moveTo>
                  <a:pt x="6862744" y="11591639"/>
                </a:moveTo>
                <a:lnTo>
                  <a:pt x="6862744" y="5240223"/>
                </a:lnTo>
                <a:lnTo>
                  <a:pt x="4145656" y="5240223"/>
                </a:lnTo>
                <a:lnTo>
                  <a:pt x="4145656" y="5240222"/>
                </a:lnTo>
                <a:lnTo>
                  <a:pt x="6862744" y="5240222"/>
                </a:lnTo>
                <a:lnTo>
                  <a:pt x="4145656" y="2519152"/>
                </a:lnTo>
                <a:lnTo>
                  <a:pt x="4145656" y="1367198"/>
                </a:lnTo>
                <a:lnTo>
                  <a:pt x="2775863" y="0"/>
                </a:lnTo>
                <a:lnTo>
                  <a:pt x="0" y="0"/>
                </a:lnTo>
                <a:lnTo>
                  <a:pt x="0" y="11591639"/>
                </a:lnTo>
                <a:close/>
              </a:path>
            </a:pathLst>
          </a:custGeom>
          <a:pattFill prst="wdDnDiag">
            <a:fgClr>
              <a:schemeClr val="accent2"/>
            </a:fgClr>
            <a:bgClr>
              <a:schemeClr val="accent2">
                <a:lumMod val="75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A5E2B3ED-9A49-40A7-B8A3-62595FE513F9}"/>
              </a:ext>
            </a:extLst>
          </p:cNvPr>
          <p:cNvSpPr/>
          <p:nvPr userDrawn="1"/>
        </p:nvSpPr>
        <p:spPr>
          <a:xfrm rot="16200000" flipV="1">
            <a:off x="2664629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pattFill prst="wdUpDiag">
            <a:fgClr>
              <a:schemeClr val="accent2"/>
            </a:fgClr>
            <a:bgClr>
              <a:schemeClr val="accent2">
                <a:lumMod val="50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1599AF7E-3E34-4597-AA72-9373A7FDB020}"/>
              </a:ext>
            </a:extLst>
          </p:cNvPr>
          <p:cNvSpPr/>
          <p:nvPr userDrawn="1"/>
        </p:nvSpPr>
        <p:spPr>
          <a:xfrm rot="16200000" flipV="1">
            <a:off x="2664628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A2DF563-7FAC-46B3-B24C-7E45CD89DA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500" y="542925"/>
            <a:ext cx="11214100" cy="535531"/>
          </a:xfrm>
        </p:spPr>
        <p:txBody>
          <a:bodyPr vert="horz" wrap="square" lIns="91440" tIns="45720" rIns="91440" bIns="45720" rtlCol="0" anchor="t">
            <a:spAutoFit/>
          </a:bodyPr>
          <a:lstStyle>
            <a:lvl1pPr>
              <a:defRPr lang="en-GB" sz="3200" b="1" spc="-70" baseline="0" dirty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7732E1E7-45E3-4264-8F26-66758696DD1E}"/>
              </a:ext>
            </a:extLst>
          </p:cNvPr>
          <p:cNvGrpSpPr/>
          <p:nvPr userDrawn="1"/>
        </p:nvGrpSpPr>
        <p:grpSpPr>
          <a:xfrm rot="16200000">
            <a:off x="499388" y="-322655"/>
            <a:ext cx="535531" cy="645309"/>
            <a:chOff x="10945855" y="7317026"/>
            <a:chExt cx="2483924" cy="2993104"/>
          </a:xfrm>
        </p:grpSpPr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2E3DF883-8093-49FA-81E1-E5D77F086A25}"/>
                </a:ext>
              </a:extLst>
            </p:cNvPr>
            <p:cNvSpPr/>
            <p:nvPr/>
          </p:nvSpPr>
          <p:spPr>
            <a:xfrm rot="2700000">
              <a:off x="10945855" y="7826207"/>
              <a:ext cx="2483923" cy="2483924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18944C90-37E5-4BBE-89FF-060627168050}"/>
                </a:ext>
              </a:extLst>
            </p:cNvPr>
            <p:cNvSpPr/>
            <p:nvPr/>
          </p:nvSpPr>
          <p:spPr>
            <a:xfrm rot="8100000" flipH="1">
              <a:off x="10986797" y="7317026"/>
              <a:ext cx="2402031" cy="2402032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pattFill prst="dkHorz">
              <a:fgClr>
                <a:schemeClr val="accent1">
                  <a:lumMod val="60000"/>
                  <a:lumOff val="40000"/>
                </a:schemeClr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D9EBF8BB-A805-4DDB-B459-082F99815B95}"/>
              </a:ext>
            </a:extLst>
          </p:cNvPr>
          <p:cNvGrpSpPr/>
          <p:nvPr userDrawn="1"/>
        </p:nvGrpSpPr>
        <p:grpSpPr>
          <a:xfrm>
            <a:off x="-1" y="1357409"/>
            <a:ext cx="12192001" cy="4846320"/>
            <a:chOff x="-1" y="1357409"/>
            <a:chExt cx="12192001" cy="4917518"/>
          </a:xfrm>
        </p:grpSpPr>
        <p:sp>
          <p:nvSpPr>
            <p:cNvPr id="19" name="Rectangle: Single Corner Snipped 18">
              <a:extLst>
                <a:ext uri="{FF2B5EF4-FFF2-40B4-BE49-F238E27FC236}">
                  <a16:creationId xmlns:a16="http://schemas.microsoft.com/office/drawing/2014/main" id="{5D638788-DD47-45E7-939A-FA108A818173}"/>
                </a:ext>
              </a:extLst>
            </p:cNvPr>
            <p:cNvSpPr/>
            <p:nvPr userDrawn="1"/>
          </p:nvSpPr>
          <p:spPr>
            <a:xfrm flipV="1">
              <a:off x="-1" y="1357409"/>
              <a:ext cx="12192000" cy="4917518"/>
            </a:xfrm>
            <a:prstGeom prst="snip1Rect">
              <a:avLst>
                <a:gd name="adj" fmla="val 0"/>
              </a:avLst>
            </a:prstGeom>
            <a:pattFill prst="dkVert">
              <a:fgClr>
                <a:srgbClr val="0C4360"/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 algn="ctr"/>
              <a:endParaRPr lang="en-US" noProof="0" dirty="0"/>
            </a:p>
          </p:txBody>
        </p:sp>
        <p:sp>
          <p:nvSpPr>
            <p:cNvPr id="3" name="Rectangle: Single Corner Snipped 2">
              <a:extLst>
                <a:ext uri="{FF2B5EF4-FFF2-40B4-BE49-F238E27FC236}">
                  <a16:creationId xmlns:a16="http://schemas.microsoft.com/office/drawing/2014/main" id="{74BDECEF-EEFE-4332-B3B2-BDE4F82C10FC}"/>
                </a:ext>
              </a:extLst>
            </p:cNvPr>
            <p:cNvSpPr/>
            <p:nvPr userDrawn="1"/>
          </p:nvSpPr>
          <p:spPr>
            <a:xfrm flipV="1">
              <a:off x="-1" y="1357409"/>
              <a:ext cx="12192001" cy="4917518"/>
            </a:xfrm>
            <a:prstGeom prst="snip1Rect">
              <a:avLst>
                <a:gd name="adj" fmla="val 19670"/>
              </a:avLst>
            </a:pr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18103E00-7E4A-44CD-81AC-06433CAE1110}"/>
              </a:ext>
            </a:extLst>
          </p:cNvPr>
          <p:cNvSpPr/>
          <p:nvPr userDrawn="1"/>
        </p:nvSpPr>
        <p:spPr>
          <a:xfrm flipH="1">
            <a:off x="10782300" y="5448297"/>
            <a:ext cx="1409700" cy="1409703"/>
          </a:xfrm>
          <a:custGeom>
            <a:avLst/>
            <a:gdLst>
              <a:gd name="connsiteX0" fmla="*/ 754341 w 754341"/>
              <a:gd name="connsiteY0" fmla="*/ 754341 h 754341"/>
              <a:gd name="connsiteX1" fmla="*/ 0 w 754341"/>
              <a:gd name="connsiteY1" fmla="*/ 754341 h 754341"/>
              <a:gd name="connsiteX2" fmla="*/ 0 w 754341"/>
              <a:gd name="connsiteY2" fmla="*/ 0 h 7543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54341" h="754341">
                <a:moveTo>
                  <a:pt x="754341" y="754341"/>
                </a:moveTo>
                <a:lnTo>
                  <a:pt x="0" y="754341"/>
                </a:lnTo>
                <a:lnTo>
                  <a:pt x="0" y="0"/>
                </a:lnTo>
                <a:close/>
              </a:path>
            </a:pathLst>
          </a:custGeom>
          <a:pattFill prst="dkHorz">
            <a:fgClr>
              <a:schemeClr val="accent2">
                <a:lumMod val="50000"/>
              </a:schemeClr>
            </a:fgClr>
            <a:bgClr>
              <a:schemeClr val="accent2"/>
            </a:bgClr>
          </a:patt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7B51822-97FF-47A7-8E4E-A0F79B4EB2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52200" y="6315075"/>
            <a:ext cx="406400" cy="365125"/>
          </a:xfrm>
        </p:spPr>
        <p:txBody>
          <a:bodyPr/>
          <a:lstStyle>
            <a:lvl1pPr>
              <a:defRPr sz="1000">
                <a:solidFill>
                  <a:schemeClr val="bg1"/>
                </a:solidFill>
                <a:latin typeface="Trade Gothic LT Pro" panose="020B0503040303020004" pitchFamily="34" charset="0"/>
              </a:defRPr>
            </a:lvl1pPr>
          </a:lstStyle>
          <a:p>
            <a:fld id="{C263D6C4-4840-40CC-AC84-17E24B3B7BDE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20" name="Content Placeholder 2">
            <a:extLst>
              <a:ext uri="{FF2B5EF4-FFF2-40B4-BE49-F238E27FC236}">
                <a16:creationId xmlns:a16="http://schemas.microsoft.com/office/drawing/2014/main" id="{0103A49C-32FF-49E6-86F3-FC2E19517B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3365" y="1825625"/>
            <a:ext cx="11215235" cy="435133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6367082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EB3E033F-4449-40FA-BC85-BD2712D313DD}"/>
              </a:ext>
            </a:extLst>
          </p:cNvPr>
          <p:cNvSpPr/>
          <p:nvPr userDrawn="1"/>
        </p:nvSpPr>
        <p:spPr>
          <a:xfrm>
            <a:off x="0" y="0"/>
            <a:ext cx="12192000" cy="6884191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63D26743-0505-444C-80B3-E88EE87DF72B}"/>
              </a:ext>
            </a:extLst>
          </p:cNvPr>
          <p:cNvSpPr/>
          <p:nvPr userDrawn="1"/>
        </p:nvSpPr>
        <p:spPr>
          <a:xfrm>
            <a:off x="0" y="0"/>
            <a:ext cx="12192001" cy="6884191"/>
          </a:xfrm>
          <a:custGeom>
            <a:avLst/>
            <a:gdLst>
              <a:gd name="connsiteX0" fmla="*/ 0 w 12192001"/>
              <a:gd name="connsiteY0" fmla="*/ 0 h 6884191"/>
              <a:gd name="connsiteX1" fmla="*/ 7540222 w 12192001"/>
              <a:gd name="connsiteY1" fmla="*/ 0 h 6884191"/>
              <a:gd name="connsiteX2" fmla="*/ 10260629 w 12192001"/>
              <a:gd name="connsiteY2" fmla="*/ 2725573 h 6884191"/>
              <a:gd name="connsiteX3" fmla="*/ 11286710 w 12192001"/>
              <a:gd name="connsiteY3" fmla="*/ 2725573 h 6884191"/>
              <a:gd name="connsiteX4" fmla="*/ 12192000 w 12192001"/>
              <a:gd name="connsiteY4" fmla="*/ 3632581 h 6884191"/>
              <a:gd name="connsiteX5" fmla="*/ 12192001 w 12192001"/>
              <a:gd name="connsiteY5" fmla="*/ 6884191 h 6884191"/>
              <a:gd name="connsiteX6" fmla="*/ 0 w 12192001"/>
              <a:gd name="connsiteY6" fmla="*/ 6884191 h 6884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92001" h="6884191">
                <a:moveTo>
                  <a:pt x="0" y="0"/>
                </a:moveTo>
                <a:lnTo>
                  <a:pt x="7540222" y="0"/>
                </a:lnTo>
                <a:lnTo>
                  <a:pt x="10260629" y="2725573"/>
                </a:lnTo>
                <a:lnTo>
                  <a:pt x="11286710" y="2725573"/>
                </a:lnTo>
                <a:lnTo>
                  <a:pt x="12192000" y="3632581"/>
                </a:lnTo>
                <a:lnTo>
                  <a:pt x="12192001" y="6884191"/>
                </a:lnTo>
                <a:lnTo>
                  <a:pt x="0" y="6884191"/>
                </a:lnTo>
                <a:close/>
              </a:path>
            </a:pathLst>
          </a:custGeom>
          <a:solidFill>
            <a:schemeClr val="accent2">
              <a:alpha val="7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E37145E9-AC61-47D5-9288-8789940F81B6}"/>
              </a:ext>
            </a:extLst>
          </p:cNvPr>
          <p:cNvSpPr/>
          <p:nvPr userDrawn="1"/>
        </p:nvSpPr>
        <p:spPr>
          <a:xfrm rot="16200000" flipV="1">
            <a:off x="2964809" y="-2364446"/>
            <a:ext cx="6862744" cy="11591639"/>
          </a:xfrm>
          <a:custGeom>
            <a:avLst/>
            <a:gdLst>
              <a:gd name="connsiteX0" fmla="*/ 6862744 w 6862744"/>
              <a:gd name="connsiteY0" fmla="*/ 11591639 h 11591639"/>
              <a:gd name="connsiteX1" fmla="*/ 6862744 w 6862744"/>
              <a:gd name="connsiteY1" fmla="*/ 5240223 h 11591639"/>
              <a:gd name="connsiteX2" fmla="*/ 4145656 w 6862744"/>
              <a:gd name="connsiteY2" fmla="*/ 5240223 h 11591639"/>
              <a:gd name="connsiteX3" fmla="*/ 4145656 w 6862744"/>
              <a:gd name="connsiteY3" fmla="*/ 5240222 h 11591639"/>
              <a:gd name="connsiteX4" fmla="*/ 6862744 w 6862744"/>
              <a:gd name="connsiteY4" fmla="*/ 5240222 h 11591639"/>
              <a:gd name="connsiteX5" fmla="*/ 4145656 w 6862744"/>
              <a:gd name="connsiteY5" fmla="*/ 2519152 h 11591639"/>
              <a:gd name="connsiteX6" fmla="*/ 4145656 w 6862744"/>
              <a:gd name="connsiteY6" fmla="*/ 1367198 h 11591639"/>
              <a:gd name="connsiteX7" fmla="*/ 2775863 w 6862744"/>
              <a:gd name="connsiteY7" fmla="*/ 0 h 11591639"/>
              <a:gd name="connsiteX8" fmla="*/ 0 w 6862744"/>
              <a:gd name="connsiteY8" fmla="*/ 0 h 11591639"/>
              <a:gd name="connsiteX9" fmla="*/ 0 w 6862744"/>
              <a:gd name="connsiteY9" fmla="*/ 11591639 h 115916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62744" h="11591639">
                <a:moveTo>
                  <a:pt x="6862744" y="11591639"/>
                </a:moveTo>
                <a:lnTo>
                  <a:pt x="6862744" y="5240223"/>
                </a:lnTo>
                <a:lnTo>
                  <a:pt x="4145656" y="5240223"/>
                </a:lnTo>
                <a:lnTo>
                  <a:pt x="4145656" y="5240222"/>
                </a:lnTo>
                <a:lnTo>
                  <a:pt x="6862744" y="5240222"/>
                </a:lnTo>
                <a:lnTo>
                  <a:pt x="4145656" y="2519152"/>
                </a:lnTo>
                <a:lnTo>
                  <a:pt x="4145656" y="1367198"/>
                </a:lnTo>
                <a:lnTo>
                  <a:pt x="2775863" y="0"/>
                </a:lnTo>
                <a:lnTo>
                  <a:pt x="0" y="0"/>
                </a:lnTo>
                <a:lnTo>
                  <a:pt x="0" y="11591639"/>
                </a:lnTo>
                <a:close/>
              </a:path>
            </a:pathLst>
          </a:custGeom>
          <a:pattFill prst="wdDnDiag">
            <a:fgClr>
              <a:schemeClr val="accent2"/>
            </a:fgClr>
            <a:bgClr>
              <a:schemeClr val="accent2">
                <a:lumMod val="75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A5E2B3ED-9A49-40A7-B8A3-62595FE513F9}"/>
              </a:ext>
            </a:extLst>
          </p:cNvPr>
          <p:cNvSpPr/>
          <p:nvPr userDrawn="1"/>
        </p:nvSpPr>
        <p:spPr>
          <a:xfrm rot="16200000" flipV="1">
            <a:off x="2664629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pattFill prst="wdUpDiag">
            <a:fgClr>
              <a:schemeClr val="accent2"/>
            </a:fgClr>
            <a:bgClr>
              <a:schemeClr val="accent2">
                <a:lumMod val="50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1599AF7E-3E34-4597-AA72-9373A7FDB020}"/>
              </a:ext>
            </a:extLst>
          </p:cNvPr>
          <p:cNvSpPr/>
          <p:nvPr userDrawn="1"/>
        </p:nvSpPr>
        <p:spPr>
          <a:xfrm rot="16200000" flipV="1">
            <a:off x="2664628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A2DF563-7FAC-46B3-B24C-7E45CD89DA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500" y="542925"/>
            <a:ext cx="11214100" cy="535531"/>
          </a:xfrm>
        </p:spPr>
        <p:txBody>
          <a:bodyPr vert="horz" wrap="square" lIns="91440" tIns="45720" rIns="91440" bIns="45720" rtlCol="0" anchor="t">
            <a:spAutoFit/>
          </a:bodyPr>
          <a:lstStyle>
            <a:lvl1pPr>
              <a:defRPr lang="en-GB" sz="3200" b="1" spc="-70" baseline="0" dirty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7732E1E7-45E3-4264-8F26-66758696DD1E}"/>
              </a:ext>
            </a:extLst>
          </p:cNvPr>
          <p:cNvGrpSpPr/>
          <p:nvPr userDrawn="1"/>
        </p:nvGrpSpPr>
        <p:grpSpPr>
          <a:xfrm rot="16200000">
            <a:off x="499388" y="-322655"/>
            <a:ext cx="535531" cy="645309"/>
            <a:chOff x="10945855" y="7317026"/>
            <a:chExt cx="2483924" cy="2993104"/>
          </a:xfrm>
        </p:grpSpPr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2E3DF883-8093-49FA-81E1-E5D77F086A25}"/>
                </a:ext>
              </a:extLst>
            </p:cNvPr>
            <p:cNvSpPr/>
            <p:nvPr/>
          </p:nvSpPr>
          <p:spPr>
            <a:xfrm rot="2700000">
              <a:off x="10945855" y="7826207"/>
              <a:ext cx="2483923" cy="2483924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18944C90-37E5-4BBE-89FF-060627168050}"/>
                </a:ext>
              </a:extLst>
            </p:cNvPr>
            <p:cNvSpPr/>
            <p:nvPr/>
          </p:nvSpPr>
          <p:spPr>
            <a:xfrm rot="8100000" flipH="1">
              <a:off x="10986797" y="7317026"/>
              <a:ext cx="2402031" cy="2402032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pattFill prst="dkHorz">
              <a:fgClr>
                <a:schemeClr val="accent1">
                  <a:lumMod val="60000"/>
                  <a:lumOff val="40000"/>
                </a:schemeClr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D9EBF8BB-A805-4DDB-B459-082F99815B95}"/>
              </a:ext>
            </a:extLst>
          </p:cNvPr>
          <p:cNvGrpSpPr/>
          <p:nvPr userDrawn="1"/>
        </p:nvGrpSpPr>
        <p:grpSpPr>
          <a:xfrm>
            <a:off x="-1" y="1357409"/>
            <a:ext cx="12192001" cy="4846320"/>
            <a:chOff x="-1" y="1357409"/>
            <a:chExt cx="12192001" cy="4917518"/>
          </a:xfrm>
        </p:grpSpPr>
        <p:sp>
          <p:nvSpPr>
            <p:cNvPr id="19" name="Rectangle: Single Corner Snipped 18">
              <a:extLst>
                <a:ext uri="{FF2B5EF4-FFF2-40B4-BE49-F238E27FC236}">
                  <a16:creationId xmlns:a16="http://schemas.microsoft.com/office/drawing/2014/main" id="{5D638788-DD47-45E7-939A-FA108A818173}"/>
                </a:ext>
              </a:extLst>
            </p:cNvPr>
            <p:cNvSpPr/>
            <p:nvPr userDrawn="1"/>
          </p:nvSpPr>
          <p:spPr>
            <a:xfrm flipV="1">
              <a:off x="-1" y="1357409"/>
              <a:ext cx="12192000" cy="4917518"/>
            </a:xfrm>
            <a:prstGeom prst="snip1Rect">
              <a:avLst>
                <a:gd name="adj" fmla="val 0"/>
              </a:avLst>
            </a:prstGeom>
            <a:pattFill prst="dkVert">
              <a:fgClr>
                <a:srgbClr val="0C4360"/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 algn="ctr"/>
              <a:endParaRPr lang="en-US" noProof="0" dirty="0"/>
            </a:p>
          </p:txBody>
        </p:sp>
        <p:sp>
          <p:nvSpPr>
            <p:cNvPr id="3" name="Rectangle: Single Corner Snipped 2">
              <a:extLst>
                <a:ext uri="{FF2B5EF4-FFF2-40B4-BE49-F238E27FC236}">
                  <a16:creationId xmlns:a16="http://schemas.microsoft.com/office/drawing/2014/main" id="{74BDECEF-EEFE-4332-B3B2-BDE4F82C10FC}"/>
                </a:ext>
              </a:extLst>
            </p:cNvPr>
            <p:cNvSpPr/>
            <p:nvPr userDrawn="1"/>
          </p:nvSpPr>
          <p:spPr>
            <a:xfrm flipV="1">
              <a:off x="-1" y="1357409"/>
              <a:ext cx="12192001" cy="4917518"/>
            </a:xfrm>
            <a:prstGeom prst="snip1Rect">
              <a:avLst>
                <a:gd name="adj" fmla="val 19670"/>
              </a:avLst>
            </a:pr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18103E00-7E4A-44CD-81AC-06433CAE1110}"/>
              </a:ext>
            </a:extLst>
          </p:cNvPr>
          <p:cNvSpPr/>
          <p:nvPr userDrawn="1"/>
        </p:nvSpPr>
        <p:spPr>
          <a:xfrm flipH="1">
            <a:off x="10782300" y="5448297"/>
            <a:ext cx="1409700" cy="1409703"/>
          </a:xfrm>
          <a:custGeom>
            <a:avLst/>
            <a:gdLst>
              <a:gd name="connsiteX0" fmla="*/ 754341 w 754341"/>
              <a:gd name="connsiteY0" fmla="*/ 754341 h 754341"/>
              <a:gd name="connsiteX1" fmla="*/ 0 w 754341"/>
              <a:gd name="connsiteY1" fmla="*/ 754341 h 754341"/>
              <a:gd name="connsiteX2" fmla="*/ 0 w 754341"/>
              <a:gd name="connsiteY2" fmla="*/ 0 h 7543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54341" h="754341">
                <a:moveTo>
                  <a:pt x="754341" y="754341"/>
                </a:moveTo>
                <a:lnTo>
                  <a:pt x="0" y="754341"/>
                </a:lnTo>
                <a:lnTo>
                  <a:pt x="0" y="0"/>
                </a:lnTo>
                <a:close/>
              </a:path>
            </a:pathLst>
          </a:custGeom>
          <a:pattFill prst="dkHorz">
            <a:fgClr>
              <a:schemeClr val="accent2">
                <a:lumMod val="50000"/>
              </a:schemeClr>
            </a:fgClr>
            <a:bgClr>
              <a:schemeClr val="accent2"/>
            </a:bgClr>
          </a:patt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7B51822-97FF-47A7-8E4E-A0F79B4EB2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52200" y="6315075"/>
            <a:ext cx="406400" cy="365125"/>
          </a:xfrm>
        </p:spPr>
        <p:txBody>
          <a:bodyPr/>
          <a:lstStyle>
            <a:lvl1pPr>
              <a:defRPr sz="1000">
                <a:solidFill>
                  <a:schemeClr val="bg1"/>
                </a:solidFill>
                <a:latin typeface="Trade Gothic LT Pro" panose="020B0503040303020004" pitchFamily="34" charset="0"/>
              </a:defRPr>
            </a:lvl1pPr>
          </a:lstStyle>
          <a:p>
            <a:fld id="{C263D6C4-4840-40CC-AC84-17E24B3B7BDE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25" name="Text Placeholder 2">
            <a:extLst>
              <a:ext uri="{FF2B5EF4-FFF2-40B4-BE49-F238E27FC236}">
                <a16:creationId xmlns:a16="http://schemas.microsoft.com/office/drawing/2014/main" id="{7FA80A70-18DE-4DB9-9982-BA75BE54CF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44500" y="1681163"/>
            <a:ext cx="5157787" cy="823912"/>
          </a:xfrm>
        </p:spPr>
        <p:txBody>
          <a:bodyPr anchor="t">
            <a:normAutofit/>
          </a:bodyPr>
          <a:lstStyle>
            <a:lvl1pPr marL="0" indent="0" algn="ctr">
              <a:buFont typeface="Arial" panose="020B0604020202020204" pitchFamily="34" charset="0"/>
              <a:buNone/>
              <a:defRPr sz="20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26" name="Text Placeholder 4">
            <a:extLst>
              <a:ext uri="{FF2B5EF4-FFF2-40B4-BE49-F238E27FC236}">
                <a16:creationId xmlns:a16="http://schemas.microsoft.com/office/drawing/2014/main" id="{2801C0EF-C078-44B0-AD01-4850E9A65EE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500812" y="1681163"/>
            <a:ext cx="5157788" cy="823912"/>
          </a:xfrm>
        </p:spPr>
        <p:txBody>
          <a:bodyPr anchor="t">
            <a:normAutofit/>
          </a:bodyPr>
          <a:lstStyle>
            <a:lvl1pPr marL="0" indent="0" algn="ctr">
              <a:buFont typeface="Arial" panose="020B0604020202020204" pitchFamily="34" charset="0"/>
              <a:buNone/>
              <a:defRPr sz="20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27" name="Content Placeholder 3">
            <a:extLst>
              <a:ext uri="{FF2B5EF4-FFF2-40B4-BE49-F238E27FC236}">
                <a16:creationId xmlns:a16="http://schemas.microsoft.com/office/drawing/2014/main" id="{7C9DED91-45F6-4308-A085-1EFACA6468C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44500" y="2505075"/>
            <a:ext cx="5157787" cy="3684588"/>
          </a:xfrm>
        </p:spPr>
        <p:txBody>
          <a:bodyPr>
            <a:normAutofit/>
          </a:bodyPr>
          <a:lstStyle>
            <a:lvl1pPr>
              <a:defRPr sz="1800">
                <a:solidFill>
                  <a:schemeClr val="bg1"/>
                </a:solidFill>
              </a:defRPr>
            </a:lvl1pPr>
            <a:lvl2pPr>
              <a:defRPr sz="1600">
                <a:solidFill>
                  <a:schemeClr val="bg1"/>
                </a:solidFill>
              </a:defRPr>
            </a:lvl2pPr>
            <a:lvl3pPr>
              <a:defRPr sz="1400">
                <a:solidFill>
                  <a:schemeClr val="bg1"/>
                </a:solidFill>
              </a:defRPr>
            </a:lvl3pPr>
            <a:lvl4pPr>
              <a:defRPr sz="1200">
                <a:solidFill>
                  <a:schemeClr val="bg1"/>
                </a:solidFill>
              </a:defRPr>
            </a:lvl4pPr>
            <a:lvl5pPr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8" name="Content Placeholder 5">
            <a:extLst>
              <a:ext uri="{FF2B5EF4-FFF2-40B4-BE49-F238E27FC236}">
                <a16:creationId xmlns:a16="http://schemas.microsoft.com/office/drawing/2014/main" id="{0574B5E7-B666-439B-9278-67BE1EA6EBC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475412" y="2505075"/>
            <a:ext cx="5183188" cy="3684588"/>
          </a:xfrm>
        </p:spPr>
        <p:txBody>
          <a:bodyPr>
            <a:normAutofit/>
          </a:bodyPr>
          <a:lstStyle>
            <a:lvl1pPr>
              <a:defRPr sz="1800">
                <a:solidFill>
                  <a:schemeClr val="bg1"/>
                </a:solidFill>
              </a:defRPr>
            </a:lvl1pPr>
            <a:lvl2pPr>
              <a:defRPr sz="1600">
                <a:solidFill>
                  <a:schemeClr val="bg1"/>
                </a:solidFill>
              </a:defRPr>
            </a:lvl2pPr>
            <a:lvl3pPr>
              <a:defRPr sz="1400">
                <a:solidFill>
                  <a:schemeClr val="bg1"/>
                </a:solidFill>
              </a:defRPr>
            </a:lvl3pPr>
            <a:lvl4pPr>
              <a:defRPr sz="1200">
                <a:solidFill>
                  <a:schemeClr val="bg1"/>
                </a:solidFill>
              </a:defRPr>
            </a:lvl4pPr>
            <a:lvl5pPr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191671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61B0E15-6FC5-434E-8780-B186D9DB0C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8204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noProof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9C7B128-34F3-405C-B601-8BAFDB4349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8204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5A7754-E8C7-438B-922D-9027C6CF58E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12500" y="6356350"/>
            <a:ext cx="660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63D6C4-4840-40CC-AC84-17E24B3B7BDE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CDDDB7D-9189-9548-A2B9-81DC62C3C1A3}"/>
              </a:ext>
            </a:extLst>
          </p:cNvPr>
          <p:cNvSpPr/>
          <p:nvPr userDrawn="1"/>
        </p:nvSpPr>
        <p:spPr>
          <a:xfrm>
            <a:off x="0" y="1"/>
            <a:ext cx="12192000" cy="6857999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7" name="Freeform: Shape 9">
            <a:extLst>
              <a:ext uri="{FF2B5EF4-FFF2-40B4-BE49-F238E27FC236}">
                <a16:creationId xmlns:a16="http://schemas.microsoft.com/office/drawing/2014/main" id="{096D8877-6B4A-4540-8927-767DD7401718}"/>
              </a:ext>
            </a:extLst>
          </p:cNvPr>
          <p:cNvSpPr/>
          <p:nvPr userDrawn="1"/>
        </p:nvSpPr>
        <p:spPr>
          <a:xfrm>
            <a:off x="0" y="1"/>
            <a:ext cx="12192001" cy="6857999"/>
          </a:xfrm>
          <a:custGeom>
            <a:avLst/>
            <a:gdLst>
              <a:gd name="connsiteX0" fmla="*/ 0 w 12192001"/>
              <a:gd name="connsiteY0" fmla="*/ 0 h 6884191"/>
              <a:gd name="connsiteX1" fmla="*/ 7540222 w 12192001"/>
              <a:gd name="connsiteY1" fmla="*/ 0 h 6884191"/>
              <a:gd name="connsiteX2" fmla="*/ 10260629 w 12192001"/>
              <a:gd name="connsiteY2" fmla="*/ 2725573 h 6884191"/>
              <a:gd name="connsiteX3" fmla="*/ 11286710 w 12192001"/>
              <a:gd name="connsiteY3" fmla="*/ 2725573 h 6884191"/>
              <a:gd name="connsiteX4" fmla="*/ 12192000 w 12192001"/>
              <a:gd name="connsiteY4" fmla="*/ 3632581 h 6884191"/>
              <a:gd name="connsiteX5" fmla="*/ 12192001 w 12192001"/>
              <a:gd name="connsiteY5" fmla="*/ 6884191 h 6884191"/>
              <a:gd name="connsiteX6" fmla="*/ 0 w 12192001"/>
              <a:gd name="connsiteY6" fmla="*/ 6884191 h 6884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92001" h="6884191">
                <a:moveTo>
                  <a:pt x="0" y="0"/>
                </a:moveTo>
                <a:lnTo>
                  <a:pt x="7540222" y="0"/>
                </a:lnTo>
                <a:lnTo>
                  <a:pt x="10260629" y="2725573"/>
                </a:lnTo>
                <a:lnTo>
                  <a:pt x="11286710" y="2725573"/>
                </a:lnTo>
                <a:lnTo>
                  <a:pt x="12192000" y="3632581"/>
                </a:lnTo>
                <a:lnTo>
                  <a:pt x="12192001" y="6884191"/>
                </a:lnTo>
                <a:lnTo>
                  <a:pt x="0" y="6884191"/>
                </a:lnTo>
                <a:close/>
              </a:path>
            </a:pathLst>
          </a:custGeom>
          <a:solidFill>
            <a:schemeClr val="accent2">
              <a:alpha val="7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8" name="Freeform: Shape 17">
            <a:extLst>
              <a:ext uri="{FF2B5EF4-FFF2-40B4-BE49-F238E27FC236}">
                <a16:creationId xmlns:a16="http://schemas.microsoft.com/office/drawing/2014/main" id="{5AF2E123-FE0F-8541-8E36-5030C450AA7E}"/>
              </a:ext>
            </a:extLst>
          </p:cNvPr>
          <p:cNvSpPr/>
          <p:nvPr userDrawn="1"/>
        </p:nvSpPr>
        <p:spPr>
          <a:xfrm rot="16200000" flipV="1">
            <a:off x="2964809" y="-2364446"/>
            <a:ext cx="6862744" cy="11591639"/>
          </a:xfrm>
          <a:custGeom>
            <a:avLst/>
            <a:gdLst>
              <a:gd name="connsiteX0" fmla="*/ 6862744 w 6862744"/>
              <a:gd name="connsiteY0" fmla="*/ 11591639 h 11591639"/>
              <a:gd name="connsiteX1" fmla="*/ 6862744 w 6862744"/>
              <a:gd name="connsiteY1" fmla="*/ 5240223 h 11591639"/>
              <a:gd name="connsiteX2" fmla="*/ 4145656 w 6862744"/>
              <a:gd name="connsiteY2" fmla="*/ 5240223 h 11591639"/>
              <a:gd name="connsiteX3" fmla="*/ 4145656 w 6862744"/>
              <a:gd name="connsiteY3" fmla="*/ 5240222 h 11591639"/>
              <a:gd name="connsiteX4" fmla="*/ 6862744 w 6862744"/>
              <a:gd name="connsiteY4" fmla="*/ 5240222 h 11591639"/>
              <a:gd name="connsiteX5" fmla="*/ 4145656 w 6862744"/>
              <a:gd name="connsiteY5" fmla="*/ 2519152 h 11591639"/>
              <a:gd name="connsiteX6" fmla="*/ 4145656 w 6862744"/>
              <a:gd name="connsiteY6" fmla="*/ 1367198 h 11591639"/>
              <a:gd name="connsiteX7" fmla="*/ 2775863 w 6862744"/>
              <a:gd name="connsiteY7" fmla="*/ 0 h 11591639"/>
              <a:gd name="connsiteX8" fmla="*/ 0 w 6862744"/>
              <a:gd name="connsiteY8" fmla="*/ 0 h 11591639"/>
              <a:gd name="connsiteX9" fmla="*/ 0 w 6862744"/>
              <a:gd name="connsiteY9" fmla="*/ 11591639 h 115916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62744" h="11591639">
                <a:moveTo>
                  <a:pt x="6862744" y="11591639"/>
                </a:moveTo>
                <a:lnTo>
                  <a:pt x="6862744" y="5240223"/>
                </a:lnTo>
                <a:lnTo>
                  <a:pt x="4145656" y="5240223"/>
                </a:lnTo>
                <a:lnTo>
                  <a:pt x="4145656" y="5240222"/>
                </a:lnTo>
                <a:lnTo>
                  <a:pt x="6862744" y="5240222"/>
                </a:lnTo>
                <a:lnTo>
                  <a:pt x="4145656" y="2519152"/>
                </a:lnTo>
                <a:lnTo>
                  <a:pt x="4145656" y="1367198"/>
                </a:lnTo>
                <a:lnTo>
                  <a:pt x="2775863" y="0"/>
                </a:lnTo>
                <a:lnTo>
                  <a:pt x="0" y="0"/>
                </a:lnTo>
                <a:lnTo>
                  <a:pt x="0" y="11591639"/>
                </a:lnTo>
                <a:close/>
              </a:path>
            </a:pathLst>
          </a:custGeom>
          <a:pattFill prst="wdDnDiag">
            <a:fgClr>
              <a:schemeClr val="accent2"/>
            </a:fgClr>
            <a:bgClr>
              <a:schemeClr val="accent2">
                <a:lumMod val="75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9" name="Freeform: Shape 11">
            <a:extLst>
              <a:ext uri="{FF2B5EF4-FFF2-40B4-BE49-F238E27FC236}">
                <a16:creationId xmlns:a16="http://schemas.microsoft.com/office/drawing/2014/main" id="{E5519D99-3B68-924A-9CD0-14B911711CA8}"/>
              </a:ext>
            </a:extLst>
          </p:cNvPr>
          <p:cNvSpPr/>
          <p:nvPr userDrawn="1"/>
        </p:nvSpPr>
        <p:spPr>
          <a:xfrm rot="16200000" flipV="1">
            <a:off x="2664629" y="-2669372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pattFill prst="wdUpDiag">
            <a:fgClr>
              <a:schemeClr val="accent2"/>
            </a:fgClr>
            <a:bgClr>
              <a:schemeClr val="accent2">
                <a:lumMod val="50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0" name="Freeform: Shape 7">
            <a:extLst>
              <a:ext uri="{FF2B5EF4-FFF2-40B4-BE49-F238E27FC236}">
                <a16:creationId xmlns:a16="http://schemas.microsoft.com/office/drawing/2014/main" id="{A09E21A9-FBEF-144C-A152-FE484F3C55C1}"/>
              </a:ext>
            </a:extLst>
          </p:cNvPr>
          <p:cNvSpPr/>
          <p:nvPr userDrawn="1"/>
        </p:nvSpPr>
        <p:spPr>
          <a:xfrm rot="16200000" flipV="1">
            <a:off x="2664629" y="-2669372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70C7F2CB-A8CE-1545-A08D-93592C4BAEEA}"/>
              </a:ext>
            </a:extLst>
          </p:cNvPr>
          <p:cNvSpPr txBox="1">
            <a:spLocks/>
          </p:cNvSpPr>
          <p:nvPr userDrawn="1"/>
        </p:nvSpPr>
        <p:spPr>
          <a:xfrm>
            <a:off x="444500" y="542925"/>
            <a:ext cx="11214100" cy="53553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GB" sz="3200" b="1" kern="1200" spc="-70" baseline="0" dirty="0">
                <a:solidFill>
                  <a:schemeClr val="bg1"/>
                </a:solidFill>
                <a:latin typeface="Trebuchet MS" panose="020B0603020202020204" pitchFamily="34" charset="0"/>
                <a:ea typeface="+mj-ea"/>
                <a:cs typeface="+mj-cs"/>
              </a:defRPr>
            </a:lvl1pPr>
          </a:lstStyle>
          <a:p>
            <a:r>
              <a:rPr lang="en-US" noProof="0" dirty="0">
                <a:latin typeface="+mj-lt"/>
              </a:rPr>
              <a:t>Click to edit Master title style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7068FCE4-1B47-3C4B-B091-013120A97D09}"/>
              </a:ext>
            </a:extLst>
          </p:cNvPr>
          <p:cNvGrpSpPr/>
          <p:nvPr userDrawn="1"/>
        </p:nvGrpSpPr>
        <p:grpSpPr>
          <a:xfrm rot="16200000">
            <a:off x="499388" y="-322655"/>
            <a:ext cx="535531" cy="645309"/>
            <a:chOff x="10945855" y="7317026"/>
            <a:chExt cx="2483924" cy="2993104"/>
          </a:xfrm>
        </p:grpSpPr>
        <p:sp>
          <p:nvSpPr>
            <p:cNvPr id="13" name="Freeform: Shape 15">
              <a:extLst>
                <a:ext uri="{FF2B5EF4-FFF2-40B4-BE49-F238E27FC236}">
                  <a16:creationId xmlns:a16="http://schemas.microsoft.com/office/drawing/2014/main" id="{FEC3FDE7-F27E-5E4E-8752-287CAB7792D4}"/>
                </a:ext>
              </a:extLst>
            </p:cNvPr>
            <p:cNvSpPr/>
            <p:nvPr/>
          </p:nvSpPr>
          <p:spPr>
            <a:xfrm rot="2700000">
              <a:off x="10945855" y="7826207"/>
              <a:ext cx="2483923" cy="2483924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14" name="Freeform: Shape 16">
              <a:extLst>
                <a:ext uri="{FF2B5EF4-FFF2-40B4-BE49-F238E27FC236}">
                  <a16:creationId xmlns:a16="http://schemas.microsoft.com/office/drawing/2014/main" id="{81C902DB-0D21-5044-82B6-9E7A70A1BF62}"/>
                </a:ext>
              </a:extLst>
            </p:cNvPr>
            <p:cNvSpPr/>
            <p:nvPr/>
          </p:nvSpPr>
          <p:spPr>
            <a:xfrm rot="8100000" flipH="1">
              <a:off x="10986797" y="7317026"/>
              <a:ext cx="2402031" cy="2402032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pattFill prst="dkHorz">
              <a:fgClr>
                <a:schemeClr val="accent1">
                  <a:lumMod val="60000"/>
                  <a:lumOff val="40000"/>
                </a:schemeClr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BE1E08A0-195D-694F-947B-986A76FBB93E}"/>
              </a:ext>
            </a:extLst>
          </p:cNvPr>
          <p:cNvGrpSpPr/>
          <p:nvPr userDrawn="1"/>
        </p:nvGrpSpPr>
        <p:grpSpPr>
          <a:xfrm>
            <a:off x="-1" y="1357409"/>
            <a:ext cx="12192001" cy="4846320"/>
            <a:chOff x="-1" y="1357409"/>
            <a:chExt cx="12192001" cy="4917518"/>
          </a:xfrm>
        </p:grpSpPr>
        <p:sp>
          <p:nvSpPr>
            <p:cNvPr id="16" name="Rectangle: Single Corner Snipped 18">
              <a:extLst>
                <a:ext uri="{FF2B5EF4-FFF2-40B4-BE49-F238E27FC236}">
                  <a16:creationId xmlns:a16="http://schemas.microsoft.com/office/drawing/2014/main" id="{ED5DFFCD-1EE3-E64E-B51F-BD7D72413E0B}"/>
                </a:ext>
              </a:extLst>
            </p:cNvPr>
            <p:cNvSpPr/>
            <p:nvPr userDrawn="1"/>
          </p:nvSpPr>
          <p:spPr>
            <a:xfrm flipV="1">
              <a:off x="-1" y="1357409"/>
              <a:ext cx="12192000" cy="4917518"/>
            </a:xfrm>
            <a:prstGeom prst="snip1Rect">
              <a:avLst>
                <a:gd name="adj" fmla="val 0"/>
              </a:avLst>
            </a:prstGeom>
            <a:pattFill prst="dkVert">
              <a:fgClr>
                <a:schemeClr val="accent5"/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 algn="ctr"/>
              <a:endParaRPr lang="en-US" noProof="0" dirty="0"/>
            </a:p>
          </p:txBody>
        </p:sp>
        <p:sp>
          <p:nvSpPr>
            <p:cNvPr id="17" name="Rectangle: Single Corner Snipped 2">
              <a:extLst>
                <a:ext uri="{FF2B5EF4-FFF2-40B4-BE49-F238E27FC236}">
                  <a16:creationId xmlns:a16="http://schemas.microsoft.com/office/drawing/2014/main" id="{C12DB3CA-8E64-AA43-BFBE-A2CA9A816DBE}"/>
                </a:ext>
              </a:extLst>
            </p:cNvPr>
            <p:cNvSpPr/>
            <p:nvPr userDrawn="1"/>
          </p:nvSpPr>
          <p:spPr>
            <a:xfrm flipV="1">
              <a:off x="-1" y="1357409"/>
              <a:ext cx="12192001" cy="4917518"/>
            </a:xfrm>
            <a:prstGeom prst="snip1Rect">
              <a:avLst>
                <a:gd name="adj" fmla="val 19670"/>
              </a:avLst>
            </a:pr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sp>
        <p:nvSpPr>
          <p:cNvPr id="18" name="Freeform: Shape 23">
            <a:extLst>
              <a:ext uri="{FF2B5EF4-FFF2-40B4-BE49-F238E27FC236}">
                <a16:creationId xmlns:a16="http://schemas.microsoft.com/office/drawing/2014/main" id="{A587DEFD-D470-4142-8E0D-A71DDB147C92}"/>
              </a:ext>
            </a:extLst>
          </p:cNvPr>
          <p:cNvSpPr/>
          <p:nvPr userDrawn="1"/>
        </p:nvSpPr>
        <p:spPr>
          <a:xfrm flipH="1">
            <a:off x="10782300" y="5448297"/>
            <a:ext cx="1409700" cy="1409703"/>
          </a:xfrm>
          <a:custGeom>
            <a:avLst/>
            <a:gdLst>
              <a:gd name="connsiteX0" fmla="*/ 754341 w 754341"/>
              <a:gd name="connsiteY0" fmla="*/ 754341 h 754341"/>
              <a:gd name="connsiteX1" fmla="*/ 0 w 754341"/>
              <a:gd name="connsiteY1" fmla="*/ 754341 h 754341"/>
              <a:gd name="connsiteX2" fmla="*/ 0 w 754341"/>
              <a:gd name="connsiteY2" fmla="*/ 0 h 7543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54341" h="754341">
                <a:moveTo>
                  <a:pt x="754341" y="754341"/>
                </a:moveTo>
                <a:lnTo>
                  <a:pt x="0" y="754341"/>
                </a:lnTo>
                <a:lnTo>
                  <a:pt x="0" y="0"/>
                </a:lnTo>
                <a:close/>
              </a:path>
            </a:pathLst>
          </a:custGeom>
          <a:pattFill prst="dkHorz">
            <a:fgClr>
              <a:schemeClr val="accent2">
                <a:lumMod val="50000"/>
              </a:schemeClr>
            </a:fgClr>
            <a:bgClr>
              <a:schemeClr val="accent2"/>
            </a:bgClr>
          </a:patt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9" name="Slide Number Placeholder 4">
            <a:extLst>
              <a:ext uri="{FF2B5EF4-FFF2-40B4-BE49-F238E27FC236}">
                <a16:creationId xmlns:a16="http://schemas.microsoft.com/office/drawing/2014/main" id="{7D9BF857-7910-734D-A217-5E3344220AA2}"/>
              </a:ext>
            </a:extLst>
          </p:cNvPr>
          <p:cNvSpPr txBox="1">
            <a:spLocks/>
          </p:cNvSpPr>
          <p:nvPr userDrawn="1"/>
        </p:nvSpPr>
        <p:spPr>
          <a:xfrm>
            <a:off x="11252200" y="6315075"/>
            <a:ext cx="4064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000" kern="1200">
                <a:solidFill>
                  <a:schemeClr val="bg1"/>
                </a:solidFill>
                <a:latin typeface="Trade Gothic LT Pro" panose="020B0503040303020004" pitchFamily="34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C263D6C4-4840-40CC-AC84-17E24B3B7BDE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6660933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60" r:id="rId3"/>
    <p:sldLayoutId id="2147483666" r:id="rId4"/>
    <p:sldLayoutId id="2147483654" r:id="rId5"/>
    <p:sldLayoutId id="2147483661" r:id="rId6"/>
    <p:sldLayoutId id="2147483677" r:id="rId7"/>
    <p:sldLayoutId id="2147483674" r:id="rId8"/>
    <p:sldLayoutId id="2147483665" r:id="rId9"/>
    <p:sldLayoutId id="2147483673" r:id="rId10"/>
    <p:sldLayoutId id="2147483662" r:id="rId11"/>
    <p:sldLayoutId id="2147483663" r:id="rId12"/>
    <p:sldLayoutId id="2147483664" r:id="rId13"/>
    <p:sldLayoutId id="2147483675" r:id="rId14"/>
    <p:sldLayoutId id="2147483676" r:id="rId15"/>
    <p:sldLayoutId id="2147483672" r:id="rId16"/>
    <p:sldLayoutId id="2147483667" r:id="rId17"/>
    <p:sldLayoutId id="2147483668" r:id="rId18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2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2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  <p15:guide id="3" pos="336" userDrawn="1">
          <p15:clr>
            <a:srgbClr val="F26B43"/>
          </p15:clr>
        </p15:guide>
        <p15:guide id="4" orient="horz" pos="336" userDrawn="1">
          <p15:clr>
            <a:srgbClr val="F26B43"/>
          </p15:clr>
        </p15:guide>
        <p15:guide id="5" pos="7344" userDrawn="1">
          <p15:clr>
            <a:srgbClr val="F26B43"/>
          </p15:clr>
        </p15:guide>
        <p15:guide id="6" orient="horz" pos="3984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2BE5BF-9922-45FB-8F3F-4446D40A051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761488" y="2395728"/>
            <a:ext cx="8166156" cy="1243584"/>
          </a:xfrm>
        </p:spPr>
        <p:txBody>
          <a:bodyPr/>
          <a:lstStyle/>
          <a:p>
            <a:r>
              <a:rPr lang="en-US" dirty="0"/>
              <a:t>Inclusive Language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D537F64-4C96-4AA8-BB21-E8053A3186D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Diversity in professional writing 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3BDD302-F07B-8286-6CDF-4846939EB43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43875" y="4150614"/>
            <a:ext cx="3543300" cy="2362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6934594"/>
      </p:ext>
    </p:extLst>
  </p:cSld>
  <p:clrMapOvr>
    <a:masterClrMapping/>
  </p:clrMapOvr>
  <p:transition spd="slow">
    <p:wip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7875C19A-1AAE-476A-A316-A2CF92D763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Inclusive language in professional writing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EF2BC084-E6DB-4DE7-B309-042A85EBA70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Exclusive language can have a big impact on other people. It is important to be mindful of the language we use when communicating. 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Diversity in the workplace is ever present. It is important to make each possible receiver of your message feel included and welcome. </a:t>
            </a:r>
          </a:p>
          <a:p>
            <a:r>
              <a:rPr lang="en-US" dirty="0"/>
              <a:t>Do not single our any one person or group</a:t>
            </a:r>
          </a:p>
          <a:p>
            <a:r>
              <a:rPr lang="en-US" dirty="0"/>
              <a:t>Do not assume that of a person’s capability, intelligence, or work ethic based any differing factor. </a:t>
            </a:r>
          </a:p>
          <a:p>
            <a:endParaRPr lang="en-US" dirty="0"/>
          </a:p>
          <a:p>
            <a:r>
              <a:rPr lang="en-US" dirty="0"/>
              <a:t>Common areas of diversity: race, age, sexual orientation, gender identity, and disability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E9800F6-D571-48C4-8466-12AA1ADB65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3D6C4-4840-40CC-AC84-17E24B3B7BDE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34860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96165E-3924-513A-3B42-53EC9CD8F6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RACE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11B55A8-6316-DDA0-263A-F6CBFAB8CC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3D6C4-4840-40CC-AC84-17E24B3B7BDE}" type="slidenum">
              <a:rPr lang="en-US" noProof="0" smtClean="0"/>
              <a:pPr/>
              <a:t>3</a:t>
            </a:fld>
            <a:endParaRPr lang="en-US" noProof="0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24F0879-C77C-B576-555E-2D5A2B82AA0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Stereotypes are harmful. It assumes behaviors, personalities, ideals, etc. of a person. These assumptions cause harm to those on the receiving end. </a:t>
            </a:r>
          </a:p>
          <a:p>
            <a:r>
              <a:rPr lang="en-US" dirty="0"/>
              <a:t>Do not use stereotypes, even they seem positive</a:t>
            </a:r>
          </a:p>
          <a:p>
            <a:endParaRPr lang="en-US" dirty="0"/>
          </a:p>
          <a:p>
            <a:r>
              <a:rPr lang="en-US" dirty="0"/>
              <a:t>Avoid terms that differentiate any one person from another or imply a higher societal standing such as the term: non-white 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05B98F9-9A03-1FEC-498D-97ADB48999B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62724" y="3786434"/>
            <a:ext cx="4338541" cy="28923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0237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738449-8BA1-64F7-FBDB-DDF2B7978A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A1E164E-7C2C-12FC-9520-8F6C889C74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3D6C4-4840-40CC-AC84-17E24B3B7BDE}" type="slidenum">
              <a:rPr lang="en-US" noProof="0" smtClean="0"/>
              <a:pPr/>
              <a:t>4</a:t>
            </a:fld>
            <a:endParaRPr lang="en-US" noProof="0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22D3B90-5691-98DF-034D-EDE6674EF9F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Avoid using a person’s age when age is irrelevant. </a:t>
            </a:r>
          </a:p>
          <a:p>
            <a:r>
              <a:rPr lang="en-US" dirty="0"/>
              <a:t>If relevant, do not use terms that may be offensive.</a:t>
            </a:r>
          </a:p>
          <a:p>
            <a:pPr lvl="1"/>
            <a:r>
              <a:rPr lang="en-US" dirty="0"/>
              <a:t>Do not refer to older people are elderly or seniors.</a:t>
            </a:r>
          </a:p>
          <a:p>
            <a:pPr lvl="1"/>
            <a:r>
              <a:rPr lang="en-US" dirty="0"/>
              <a:t>People who are younger than you, yet still adults, are not children. </a:t>
            </a:r>
          </a:p>
          <a:p>
            <a:pPr lvl="2"/>
            <a:r>
              <a:rPr lang="en-US" dirty="0"/>
              <a:t>Avoid using terms such as the kids, the young ones, the babies of the office.</a:t>
            </a:r>
          </a:p>
          <a:p>
            <a:pPr marL="914400" lvl="2" indent="0">
              <a:buNone/>
            </a:pP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6630142-0DE6-6967-4DD0-D48D0A1E872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86550" y="3783567"/>
            <a:ext cx="3758488" cy="2628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99916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738449-8BA1-64F7-FBDB-DDF2B7978A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SEXUAL ORIENTATION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A1E164E-7C2C-12FC-9520-8F6C889C74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3D6C4-4840-40CC-AC84-17E24B3B7BDE}" type="slidenum">
              <a:rPr lang="en-US" noProof="0" smtClean="0"/>
              <a:pPr/>
              <a:t>5</a:t>
            </a:fld>
            <a:endParaRPr lang="en-US" noProof="0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22D3B90-5691-98DF-034D-EDE6674EF9F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Sexual orientation should never be used as nouns. Sexual orientation is one part of a whole person. A person should never be labeled by their sexual orientation or referred to as such.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Never assume somebody’s sexual orientation. 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Avoid using terms that assume the nature of relationships. </a:t>
            </a:r>
          </a:p>
          <a:p>
            <a:pPr marL="0" indent="0">
              <a:buNone/>
            </a:pPr>
            <a:r>
              <a:rPr lang="en-US" dirty="0"/>
              <a:t>Neutral terms include: spouse, partner, significant other. </a:t>
            </a:r>
          </a:p>
        </p:txBody>
      </p:sp>
    </p:spTree>
    <p:extLst>
      <p:ext uri="{BB962C8B-B14F-4D97-AF65-F5344CB8AC3E}">
        <p14:creationId xmlns:p14="http://schemas.microsoft.com/office/powerpoint/2010/main" val="10300200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E2E1C2-CB2F-3A8B-EAE9-A1F50D9751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Sexual Orientation 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BF9D731-945D-003D-B6C9-4E9CC0FF77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3D6C4-4840-40CC-AC84-17E24B3B7BDE}" type="slidenum">
              <a:rPr lang="en-US" noProof="0" smtClean="0"/>
              <a:pPr/>
              <a:t>6</a:t>
            </a:fld>
            <a:endParaRPr lang="en-US" noProof="0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6699C71-DA3F-0AD1-932A-F0543B2FCA1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Do not make assumptions</a:t>
            </a:r>
          </a:p>
          <a:p>
            <a:r>
              <a:rPr lang="en-US" dirty="0"/>
              <a:t>When writing a message to a specific person, use the pronouns of their preference. If you do not know, use gender neutral pronouns.</a:t>
            </a:r>
          </a:p>
          <a:p>
            <a:endParaRPr lang="en-US" dirty="0"/>
          </a:p>
          <a:p>
            <a:r>
              <a:rPr lang="en-US" dirty="0"/>
              <a:t>If pronoun preference is unknown, or the message is going to a group of people, use gender neutral pronouns. Do not exclude any one group by using binary terms such as he/she, hers/his, guys/girls</a:t>
            </a:r>
          </a:p>
          <a:p>
            <a:pPr lvl="1"/>
            <a:r>
              <a:rPr lang="en-US" dirty="0"/>
              <a:t>They/them is gender neutral </a:t>
            </a:r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r>
              <a:rPr lang="en-US" dirty="0"/>
              <a:t>Avoid referring to a group as “the guys”, when referring to a gender neutral group</a:t>
            </a:r>
          </a:p>
          <a:p>
            <a:pPr marL="457200" lvl="1" indent="0">
              <a:buNone/>
            </a:pPr>
            <a:r>
              <a:rPr lang="en-US" dirty="0"/>
              <a:t>Use gender neutral terms in all messages: instead of businessman- use business person. Instead of chairman- use chair person</a:t>
            </a:r>
          </a:p>
        </p:txBody>
      </p:sp>
    </p:spTree>
    <p:extLst>
      <p:ext uri="{BB962C8B-B14F-4D97-AF65-F5344CB8AC3E}">
        <p14:creationId xmlns:p14="http://schemas.microsoft.com/office/powerpoint/2010/main" val="2502008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2E7C7E-AFBF-19DB-220B-7E83947D50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DISABILITY 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2270A65-C2EC-507F-2988-F69AE05BAE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3D6C4-4840-40CC-AC84-17E24B3B7BDE}" type="slidenum">
              <a:rPr lang="en-US" noProof="0" smtClean="0"/>
              <a:pPr/>
              <a:t>7</a:t>
            </a:fld>
            <a:endParaRPr lang="en-US" noProof="0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24DE3DE-A301-4D32-47A9-176A8A95F74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People are people. A disability, much like the other areas discussed, do not make a whole person. </a:t>
            </a:r>
          </a:p>
          <a:p>
            <a:r>
              <a:rPr lang="en-US" dirty="0"/>
              <a:t>When the information is irrelevant, do not include that information</a:t>
            </a:r>
          </a:p>
          <a:p>
            <a:r>
              <a:rPr lang="en-US" dirty="0"/>
              <a:t>Avoid using disabilities as a way to describe people</a:t>
            </a:r>
          </a:p>
          <a:p>
            <a:r>
              <a:rPr lang="en-US" dirty="0"/>
              <a:t>Avoid terms that illude in any way to stigmas regarding disability (whether physical, mental, or sensory) 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80BD3C3-5A3D-A97D-C4A7-5BF8E09F8F8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83425" y="3257872"/>
            <a:ext cx="3432175" cy="32397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48311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DA9473-39D5-A86E-2C2F-F46100A0E3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REMINDER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A425EF2-A547-DAFA-370E-716FD1CEFC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3D6C4-4840-40CC-AC84-17E24B3B7BDE}" type="slidenum">
              <a:rPr lang="en-US" noProof="0" smtClean="0"/>
              <a:pPr/>
              <a:t>8</a:t>
            </a:fld>
            <a:endParaRPr lang="en-US" noProof="0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0A3DA75-C3B6-1270-EA70-238B2775438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If the information is not relevant to the message, leave it out. </a:t>
            </a:r>
          </a:p>
          <a:p>
            <a:r>
              <a:rPr lang="en-US" dirty="0"/>
              <a:t>Be mindful of the terms used that exclude in any way. </a:t>
            </a:r>
          </a:p>
          <a:p>
            <a:r>
              <a:rPr lang="en-US" dirty="0"/>
              <a:t>Be courteous of others. Use gender neutral terms and only use specific terms when a message is for specific person that you are knowledgeable about their preference.  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All the areas discussed are just parts of peoples’ lives. Treat each person has a whole person who are made up of so much more than </a:t>
            </a:r>
            <a:r>
              <a:rPr lang="en-US"/>
              <a:t>these things. </a:t>
            </a:r>
            <a:endParaRPr lang="en-US" dirty="0"/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WHEN IN DOUBT, LEAVE IT OUT</a:t>
            </a:r>
          </a:p>
        </p:txBody>
      </p:sp>
    </p:spTree>
    <p:extLst>
      <p:ext uri="{BB962C8B-B14F-4D97-AF65-F5344CB8AC3E}">
        <p14:creationId xmlns:p14="http://schemas.microsoft.com/office/powerpoint/2010/main" val="14874973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12">
      <a:dk1>
        <a:srgbClr val="000000"/>
      </a:dk1>
      <a:lt1>
        <a:srgbClr val="FFFFFF"/>
      </a:lt1>
      <a:dk2>
        <a:srgbClr val="6D6E71"/>
      </a:dk2>
      <a:lt2>
        <a:srgbClr val="58595B"/>
      </a:lt2>
      <a:accent1>
        <a:srgbClr val="0065A4"/>
      </a:accent1>
      <a:accent2>
        <a:srgbClr val="47C3D3"/>
      </a:accent2>
      <a:accent3>
        <a:srgbClr val="8F2D63"/>
      </a:accent3>
      <a:accent4>
        <a:srgbClr val="1A6871"/>
      </a:accent4>
      <a:accent5>
        <a:srgbClr val="0C4360"/>
      </a:accent5>
      <a:accent6>
        <a:srgbClr val="F47735"/>
      </a:accent6>
      <a:hlink>
        <a:srgbClr val="00559A"/>
      </a:hlink>
      <a:folHlink>
        <a:srgbClr val="595851"/>
      </a:folHlink>
    </a:clrScheme>
    <a:fontScheme name="Custom 3">
      <a:majorFont>
        <a:latin typeface="Trebuchet MS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F66687569_Modern blue presentation_AAS_v5" id="{C7B59113-CD15-4341-96CA-86E715D5BE98}" vid="{5A8FDAEB-3DF3-4B3C-A708-49813F8D6F8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71af3243-3dd4-4a8d-8c0d-dd76da1f02a5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1" ma:contentTypeDescription="Create a new document." ma:contentTypeScope="" ma:versionID="96291512c1ee715ab617f4c07df79fc1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8256c27c40ca5c40ce1cf6c44f0205df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5757914-1161-4661-9696-421FD6935CDD}">
  <ds:schemaRefs>
    <ds:schemaRef ds:uri="http://schemas.microsoft.com/office/2006/metadata/properties"/>
    <ds:schemaRef ds:uri="http://schemas.microsoft.com/office/infopath/2007/PartnerControls"/>
    <ds:schemaRef ds:uri="71af3243-3dd4-4a8d-8c0d-dd76da1f02a5"/>
  </ds:schemaRefs>
</ds:datastoreItem>
</file>

<file path=customXml/itemProps2.xml><?xml version="1.0" encoding="utf-8"?>
<ds:datastoreItem xmlns:ds="http://schemas.openxmlformats.org/officeDocument/2006/customXml" ds:itemID="{5B26E0C9-B2AA-42E6-97B6-E1B7D9EAF12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C103400-4A22-4E35-B588-4C4D4263895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Modern blue presentation</Template>
  <TotalTime>53</TotalTime>
  <Words>581</Words>
  <Application>Microsoft Office PowerPoint</Application>
  <PresentationFormat>Widescreen</PresentationFormat>
  <Paragraphs>58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Trade Gothic LT Pro</vt:lpstr>
      <vt:lpstr>Trebuchet MS</vt:lpstr>
      <vt:lpstr>Office Theme</vt:lpstr>
      <vt:lpstr>Inclusive Language</vt:lpstr>
      <vt:lpstr>Inclusive language in professional writing</vt:lpstr>
      <vt:lpstr>RACE</vt:lpstr>
      <vt:lpstr>AGE</vt:lpstr>
      <vt:lpstr>SEXUAL ORIENTATION</vt:lpstr>
      <vt:lpstr>Sexual Orientation </vt:lpstr>
      <vt:lpstr>DISABILITY </vt:lpstr>
      <vt:lpstr>REMINDER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Inclusive Language</dc:title>
  <dc:creator>Autumn Massey</dc:creator>
  <cp:lastModifiedBy>Autumn Massey</cp:lastModifiedBy>
  <cp:revision>1</cp:revision>
  <dcterms:created xsi:type="dcterms:W3CDTF">2023-11-06T02:50:33Z</dcterms:created>
  <dcterms:modified xsi:type="dcterms:W3CDTF">2023-11-06T03:43:51Z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